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228"/>
    <a:srgbClr val="6EB8C5"/>
    <a:srgbClr val="E5EDF0"/>
    <a:srgbClr val="B2FA63"/>
    <a:srgbClr val="1BCE9F"/>
    <a:srgbClr val="E9F0F2"/>
    <a:srgbClr val="00C9D8"/>
    <a:srgbClr val="121C24"/>
    <a:srgbClr val="8F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73FC5-3203-0215-DE96-A2DB674F8A5F}" v="30" dt="2026-04-07T09:59:31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1DE80-88EE-4BCD-BFB0-884947A59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D6DB65-2089-4A69-A1FE-6C9ED65B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DD53D6-69A2-4B66-ABF7-F815998086C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A0254C-C022-4292-8E88-748234F0162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38631D-8562-4879-B007-8A02947AB07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D9818A9-181C-41F1-AC83-ABEF30B88A2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F0CF9-4334-4979-BAE1-578DA995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CF9561E6-DB4F-4527-98FC-580E7D7B81C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82948" y="799488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CCF54F65-9BB2-49A8-9A49-AEC7830BEA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506634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705B6AB5-8959-4743-BACE-F1F878807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5" y="5427022"/>
            <a:ext cx="8342842" cy="64633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6CAE39FC-7032-422A-BFD5-D2E9503D79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765" y="2249488"/>
            <a:ext cx="10369550" cy="26924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C78C751E-51ED-455A-AC7D-566A7A977C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2F1A7A4-D834-445F-9DF8-74821BC0D5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1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3002A-BE7A-41FC-8365-537084AAA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0B03B-D983-473F-8DBF-51E958D82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6515" y="2532855"/>
            <a:ext cx="5198970" cy="1397841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  <a:lvl2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2pPr>
            <a:lvl3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3pPr>
            <a:lvl4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4pPr>
            <a:lvl5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5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attention</a:t>
            </a:r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75249001-EC40-45FA-B3A5-48270644091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8EC5E-5516-430C-A96F-A31BB2DD8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48971B-2365-415C-8192-13D3267E3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CEDCB6-5FC8-4105-AA46-F6ED910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F38F48D-F133-4E1C-8084-CA4A4FE85054}" type="datetime1">
              <a:rPr lang="lt-LT" smtClean="0"/>
              <a:t>2026-04-07</a:t>
            </a:fld>
            <a:endParaRPr lang="lt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EEA58D-1AFE-4F81-A770-F53B9BA7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FDFCDB-6668-4567-88C5-99D53D13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4" y="352896"/>
            <a:ext cx="2743200" cy="365125"/>
          </a:xfrm>
        </p:spPr>
        <p:txBody>
          <a:bodyPr/>
          <a:lstStyle/>
          <a:p>
            <a:fld id="{30E4CE38-59AA-4A8C-9AF9-AD07300D877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E66069-F8EC-4988-A6A5-522F05732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04AE27-37DA-4D93-AED9-255E65CD0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6B2BE4-B6B7-4261-AB21-111D80ED59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3B0596-68E5-4C6F-AB77-4ED7E7F96D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BCEEA0-A957-4DE1-8FB0-9E58CF2EDA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9E26A-FD41-4FD7-A642-CEEAA4BF0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91E677C2-F4F1-4B33-9F7A-119E3EFF23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82948" y="799488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8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9">
            <a:extLst>
              <a:ext uri="{FF2B5EF4-FFF2-40B4-BE49-F238E27FC236}">
                <a16:creationId xmlns:a16="http://schemas.microsoft.com/office/drawing/2014/main" id="{766495F8-5872-40E2-99D9-32E3279EFE1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0746" y="2319312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AAF818-B13A-476B-89C7-162D7C36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746" y="134995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C26C95A-A40D-4194-81C6-A104DA2DEC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60" y="2011682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6358C14-AE77-4DF6-8F7B-CBF8CC56CF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4309" y="4690865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B879DC45-54E8-4E4B-8F01-F89286A4C8F5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910746" y="3991397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F24A02-30E9-41C2-ACFD-1A3FE67891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746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36A94D6D-C887-4FE0-A947-1D319E61D7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39318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C519AC8E-7DA8-4645-94E1-6E934EDCF1F6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910426" y="5515676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592206-CDB5-4A2E-A5CB-FE49A12718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426" y="4546318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6341BDE5-721C-47A3-AB60-52734A1DDF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2715" y="4687131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9DFDE931-1D60-4CE3-A52E-2BE1A6E20063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558832" y="3991397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79F510C-C41C-4CA9-94F6-3033E14885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8832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7194C502-D402-4EA1-A74B-DB2AC70029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7404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6" name="Table Placeholder 9">
            <a:extLst>
              <a:ext uri="{FF2B5EF4-FFF2-40B4-BE49-F238E27FC236}">
                <a16:creationId xmlns:a16="http://schemas.microsoft.com/office/drawing/2014/main" id="{1B1EF516-B252-4FF0-8F19-AB00D740188A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4558832" y="5511942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EF28D8-FFD7-4BB3-908F-22F7BD7B4E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8832" y="454258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able Placeholder 9">
            <a:extLst>
              <a:ext uri="{FF2B5EF4-FFF2-40B4-BE49-F238E27FC236}">
                <a16:creationId xmlns:a16="http://schemas.microsoft.com/office/drawing/2014/main" id="{0281E2E5-DFD6-4F6E-A69A-B4483D76FFB9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4558832" y="2314770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CA697CB-F08D-4DFB-9628-ABE1A78A7E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58832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94834113-5B52-4EF8-BA86-59F4559E00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18846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1" name="Table Placeholder 9">
            <a:extLst>
              <a:ext uri="{FF2B5EF4-FFF2-40B4-BE49-F238E27FC236}">
                <a16:creationId xmlns:a16="http://schemas.microsoft.com/office/drawing/2014/main" id="{B33C0D59-64B6-484E-BE1A-6C2F50144D4B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>
          <a:xfrm>
            <a:off x="8206918" y="2314770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BF4C736-CB09-4B6A-B807-6296524F61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6918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5F71411D-3A17-43DB-936B-B29B57CEE80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66932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F84D457A-9B5B-49AF-B445-5B0BEE250F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70801" y="4690464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25" name="Table Placeholder 9">
            <a:extLst>
              <a:ext uri="{FF2B5EF4-FFF2-40B4-BE49-F238E27FC236}">
                <a16:creationId xmlns:a16="http://schemas.microsoft.com/office/drawing/2014/main" id="{3C89AEDE-B713-4FA3-9A62-FA78D071330D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>
          <a:xfrm>
            <a:off x="8206918" y="3994730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15FEF13-075B-42B1-BE47-5CE6990874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6918" y="302537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D8FBB320-E0F8-44F1-A81A-9E0A7743D52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35490" y="3421096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28" name="Table Placeholder 9">
            <a:extLst>
              <a:ext uri="{FF2B5EF4-FFF2-40B4-BE49-F238E27FC236}">
                <a16:creationId xmlns:a16="http://schemas.microsoft.com/office/drawing/2014/main" id="{033739C4-7108-4746-AE89-E465A2E2B18B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>
          <a:xfrm>
            <a:off x="8206918" y="5515275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861A83E-A600-4808-A769-9F1DACBCAA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6918" y="4545917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2AC069A-6CDD-4B9D-BF98-C5FCEB4DA8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C330FB55-1D81-4795-ADAC-DDFEF34D84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CA354B-0CCD-424E-8490-E20828A2D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C2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67A76-C72C-42F4-877B-23652BFA3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4C0E26-87AD-4D41-95A2-9B12DCF468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23" y="1499138"/>
            <a:ext cx="4560433" cy="2920030"/>
          </a:xfrm>
        </p:spPr>
        <p:txBody>
          <a:bodyPr lIns="0">
            <a:spAutoFit/>
          </a:bodyPr>
          <a:lstStyle>
            <a:lvl1pPr marL="0" indent="0">
              <a:buNone/>
              <a:defRPr sz="200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01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358C6A0-5441-4C27-B9F3-3C52652BE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61" y="3869176"/>
            <a:ext cx="4560432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1C2228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Dolar</a:t>
            </a:r>
            <a:r>
              <a:rPr lang="lt-LT" dirty="0"/>
              <a:t> </a:t>
            </a:r>
            <a:r>
              <a:rPr lang="lt-LT" dirty="0" err="1"/>
              <a:t>sit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CA7C7EB-E1E8-4F35-8B1C-F06C574DE4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893" y="447545"/>
            <a:ext cx="1512108" cy="4333879"/>
          </a:xfrm>
        </p:spPr>
        <p:txBody>
          <a:bodyPr wrap="square" lIns="0">
            <a:spAutoFit/>
          </a:bodyPr>
          <a:lstStyle>
            <a:lvl1pPr marL="0" indent="0">
              <a:buNone/>
              <a:defRPr sz="300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.</a:t>
            </a:r>
            <a:endParaRPr 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2411E243-8EA5-4400-BB35-5E6BEBD695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DAACE-68B7-49A0-9B0B-3FE5647578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7DCC14A4-53DC-44E8-90AB-ADA489561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678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A934BBB5-0D57-4748-A869-6D2D3350A5F3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001027" y="2290221"/>
            <a:ext cx="3325529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7FFB6B13-08EB-476C-BE62-112FB04397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3251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264ED849-2F1B-4F6C-91F2-CA5009AE6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32347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9B5D3347-FE88-4EFE-A6A3-42B4738BF3B1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001027" y="3657121"/>
            <a:ext cx="3325529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5D985D6D-5B88-4C60-B905-FC4A7ADEC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225" y="36920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593961DD-1120-4ADF-A6E0-206FAA76E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1225" y="4688087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A0718A0E-DBE1-47B9-96D3-B554CE03860C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01027" y="5110472"/>
            <a:ext cx="3325529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F71BEE07-20EE-4727-ACFE-028D1FFCF9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25" y="5145398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0BDABEF6-21E7-434A-B5F0-0E0071F398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5D43A66-BA42-4FF4-B8CD-7A164736BE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3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81369C77-49DB-45A0-A231-401EA1BBA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170" y="1610945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B595A7BA-6AB6-4C82-AD54-E4E9476CC13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104749" y="2031217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D249C4D5-5363-4096-B8FF-076EA64B0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412" y="2074812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8859D6B4-367E-4BBC-B03A-911DCF58A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7485" y="1608743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74420194-EEE4-458C-A118-AD0D76D97530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498064" y="2029015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455FE8DB-4333-4BE9-ABE4-36FD23A220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7728" y="2072610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10A65D0A-36AF-4A80-8EA7-53EF12E891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0274" y="4054108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E52258A-02D7-43F5-BD6D-D79293ADCF04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1100853" y="4474380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CD3BE53E-02FE-4BC3-8B44-D23F5C170A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0516" y="4517975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A3E9F293-6E07-4158-8CC9-91CCC8996E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3589" y="4051906"/>
            <a:ext cx="475600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29B5CD5A-615D-406A-B832-A32886DAA310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6494168" y="4472178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7401E9B2-03C1-41AA-998C-77799345FF2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3832" y="4515773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6F1DF2B-EE90-4EAB-B6AF-2BE25C503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B028F022-CB11-4E97-A99D-FDA9B47EAF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193196-47A6-4541-B4CD-8B681C4E7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A7B27C6-68E2-4B0E-8C6C-8B6C1527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AE5A7F6-E729-4040-B0EB-9C5A55F7EFEC}" type="datetime1">
              <a:rPr lang="lt-LT" smtClean="0"/>
              <a:t>2026-04-07</a:t>
            </a:fld>
            <a:endParaRPr lang="lt-LT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27406F2-2456-472A-BC92-E3B9AF63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877645AD-0F99-4455-AC93-B03F2A4C0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7585" y="1384588"/>
            <a:ext cx="8640726" cy="2214324"/>
          </a:xfrm>
        </p:spPr>
        <p:txBody>
          <a:bodyPr wrap="square">
            <a:spAutoFit/>
          </a:bodyPr>
          <a:lstStyle>
            <a:lvl1pPr marL="0" indent="0" algn="ctr">
              <a:lnSpc>
                <a:spcPts val="8200"/>
              </a:lnSpc>
              <a:spcBef>
                <a:spcPts val="0"/>
              </a:spcBef>
              <a:buNone/>
              <a:defRPr sz="8000">
                <a:solidFill>
                  <a:srgbClr val="1C2228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 err="1"/>
              <a:t>Commondo</a:t>
            </a:r>
            <a:r>
              <a:rPr lang="en-US" dirty="0"/>
              <a:t> </a:t>
            </a:r>
            <a:r>
              <a:rPr lang="en-US" dirty="0" err="1"/>
              <a:t>conse</a:t>
            </a:r>
            <a:r>
              <a:rPr lang="en-US" dirty="0"/>
              <a:t> quat?</a:t>
            </a:r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973B2CB7-230E-4323-8C5B-B9046AECD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840" y="3572424"/>
            <a:ext cx="8802687" cy="6397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2F124C99-7F0B-4504-A2DC-697086C230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C047D-FCA3-4C4C-BE95-57089D28E1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01E1CF0D-9C77-4C64-88BF-6B8717AA9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646798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944A9AB6-0639-47AE-AAD6-A5AE1A546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170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67C60AC7-5752-4A63-9434-132185F14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71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A2264FDD-AAA1-4A2E-8E6A-A1C9A5051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9189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28E4CC21-AAC6-4C5A-BCDD-ADFB499C1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190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738BD84B-A9BB-42E6-971F-D0BD28934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8206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A8BBAB9E-A144-4642-9E94-5D24D0CEE5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8207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849BDC64-BC4C-4AA6-8927-F2F82C55B8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9729" y="2474535"/>
            <a:ext cx="3294063" cy="2622550"/>
          </a:xfr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95B68C17-F665-4C36-A4CF-C15362C3C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48968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8">
            <a:extLst>
              <a:ext uri="{FF2B5EF4-FFF2-40B4-BE49-F238E27FC236}">
                <a16:creationId xmlns:a16="http://schemas.microsoft.com/office/drawing/2014/main" id="{B0C29C49-1732-4863-8FCB-FC9DE6D81C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67765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637E954-8106-4C9F-A089-3C7AADF829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CAA7E12D-3470-4C6D-B7CF-09D40522348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156358D8-86DF-48D0-B03C-7840AB101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1495486"/>
            <a:ext cx="3362010" cy="90236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2A96F057-517F-4962-8029-2233757CE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4" y="2457486"/>
            <a:ext cx="3362009" cy="10464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50FDB5CB-AA23-4279-BD90-3137A1EC5E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8743" y="2519199"/>
            <a:ext cx="7586662" cy="352901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7A64172-012E-4031-8CB3-1373117B49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BBBC223E-1063-4104-99AD-772B19CFED5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834403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5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57C34-3D8B-4870-A7D5-5FAAF31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4BC4C-30CE-4CF1-9B68-A48ECC30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5CDE-855A-4D90-9403-6B92BAABB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5C2F-C607-4D90-94A5-C2378B8C1A54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74BD-EA5B-4DBA-81FF-E4E57A50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957E-A110-4D9C-B65E-2C1D50BB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9725-4F33-4A45-889C-A1B45C7D96D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7DEFF-5CC5-4231-885B-01BFAC16F234}"/>
              </a:ext>
            </a:extLst>
          </p:cNvPr>
          <p:cNvSpPr txBox="1"/>
          <p:nvPr userDrawn="1"/>
        </p:nvSpPr>
        <p:spPr>
          <a:xfrm>
            <a:off x="11496673" y="6374649"/>
            <a:ext cx="431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0E4CE38-59AA-4A8C-9AF9-AD07300D877A}" type="slidenum">
              <a:rPr lang="lt-LT" sz="1200" smtClean="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rPr>
              <a:pPr/>
              <a:t>‹#›</a:t>
            </a:fld>
            <a:endParaRPr lang="en-GB" sz="1200" dirty="0">
              <a:solidFill>
                <a:srgbClr val="1C2228"/>
              </a:solidFill>
              <a:latin typeface="Space Grotesk" pitchFamily="2" charset="-70"/>
              <a:cs typeface="Space Grotesk" pitchFamily="2" charset="-7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84FC7C-7AEC-4A0E-BCF4-F19286D66A8C}"/>
              </a:ext>
            </a:extLst>
          </p:cNvPr>
          <p:cNvCxnSpPr/>
          <p:nvPr userDrawn="1"/>
        </p:nvCxnSpPr>
        <p:spPr>
          <a:xfrm>
            <a:off x="479426" y="891618"/>
            <a:ext cx="11233150" cy="0"/>
          </a:xfrm>
          <a:prstGeom prst="line">
            <a:avLst/>
          </a:prstGeom>
          <a:ln w="15875">
            <a:solidFill>
              <a:srgbClr val="1C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DB1905-9E7D-4A16-9D4C-5CA4C90492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1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879-2AAA-496F-9EF8-C5C99404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/>
              <a:t>Presentation title</a:t>
            </a:r>
            <a:endParaRPr lang="en-GB" sz="7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54427-54D8-40B6-B2CC-53319FA80C7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B6186-D08E-40BD-AB01-EE5724FCA8A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Name, Last Name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58AF-E21B-4840-BDAD-E0EBF5DB6BA6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02888-985E-43DD-ACB6-C6CA8B6B3946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Name, Last Name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A55040-4668-4038-A32F-7AA1B42417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03957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8434F-E0A0-443F-931E-48732E8FC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EF10E-16A7-463E-98AD-E4CE3C2AE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8FC144-F45C-44DD-9106-89CF9912CB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FFBC6-CDF4-435B-B225-538E869ECBC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C0E20E-D24E-4995-9664-088690FE3F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76349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12A907-C147-4405-A34B-18E1A5E1D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F8D017-233B-42CC-A5A9-3E685E8924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96039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5BDF-B4A5-4818-A4AE-AB158382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/>
              <a:t>Presentation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8B208-AB42-49CC-8A2B-4C4E84B11D54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2EACF-0C83-4B9F-89B8-3E9914CA34DA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BB54C-8DA4-4C02-9D7E-FC9C3F4AF86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7BF573-4C23-400B-A70D-7AB1DF7041C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73B4C4-5D07-4471-B41E-1C93551178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78232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1BB178FC-89C4-462E-8DF4-92FC3C2ACFC8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720E0-F016-4CB9-8F03-A7CA754C72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80EB9-A5CA-41F8-8113-2C390FB855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D3585-6A91-4ED7-8659-36B55A38CD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7D66998-7F1F-428F-9C0A-1B2E5EE9148A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B725-9517-4F61-A017-C2038936A2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3AB65C-2114-4B65-8ADD-C9374B36A4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8AEC692-8EC4-4AC3-BD2B-E0140D67C948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9D99F5-56C9-4FCD-B015-CB9CDDE49B7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A5770A-497D-4363-9DE5-54E60D78EE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DF938C2-19D4-4848-BC9F-0FFBE166D90B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6352F5-EE6B-4262-89C1-938CF172B7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319138-F575-467C-A80F-9EA53806E0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D7476C17-6950-469F-A5AD-C81C14B4874F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076241-8923-4197-A2DD-89BDCF8176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able Placeholder 16">
            <a:extLst>
              <a:ext uri="{FF2B5EF4-FFF2-40B4-BE49-F238E27FC236}">
                <a16:creationId xmlns:a16="http://schemas.microsoft.com/office/drawing/2014/main" id="{9543F916-CB6E-4E9D-9ACB-608B6D08BEFA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CD0A7A-9102-41E1-84C4-687F04341D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B83DC7-6F87-41F1-8417-38C756BA4C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226284CB-C899-409F-BCFC-699F969E763B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FD8EECD-F53C-4D6B-A09A-F72375E961B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F12D46B-FB93-4ED9-8D09-7DF23346F16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87E493-33C7-4506-BA75-3D7AF903DF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385220C2-DD19-4FCA-BF6F-9CE294D4E3D7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4E2F766-7707-4D1E-A75D-ACBF969758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E2C4382-0EE6-4134-B956-6DF1E761B33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able Placeholder 26">
            <a:extLst>
              <a:ext uri="{FF2B5EF4-FFF2-40B4-BE49-F238E27FC236}">
                <a16:creationId xmlns:a16="http://schemas.microsoft.com/office/drawing/2014/main" id="{FC3E285A-C286-445C-B24D-89F9D9216750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C239805-62CA-4E32-B690-5BBE80710F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7979BF2-AD53-4428-A1F5-91ABF059132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352EB46-46F9-4E56-B8C6-A3FFC04345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1438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97F87-0BAB-4E28-8B92-F18085777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EE943-42DD-4651-9865-60FFD16DEF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24C20-5003-4EB9-9BE8-78EE495339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AEBCC6-1E7A-49DC-A00D-4C23710210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6691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EAEE1-27D9-41CA-94DE-12FE41109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E8C210F-C988-470A-AE3A-D703D6E8210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6E6EF-8CDC-4F2D-8369-14E8C7C1D5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ADC8-798A-4F96-86A9-821F60F3B4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185D33E-D1A9-440E-9232-3CCD253D0FF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F70B3C-5808-4E2F-805E-3F00A1DDDD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93C4DE-1405-487F-A23D-B3CA5D8B41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6E1D692-199D-4484-9E91-34C53FF9C369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A0976-E9E6-4036-ABA8-DB0D086DB8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63C7BA-D1A1-4FD4-9740-7B598322C60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91AB77-9C7B-43EE-8FD2-ABAAA8A573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56944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65FA93-65A2-4447-B9D3-2EAD5CFAF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A937EF8-A158-451F-8A2A-DCD41C929AC1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60872-336F-49B1-8054-34EC4F9127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644C4-85F9-4AB2-B24D-44063561B8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6245F9E-846A-4EA3-BD02-0FC6E25D9BB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E3EF9E-A93D-4079-9D9E-7E82F11A47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BBEB07-7779-482F-9AC9-B148F3B650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AA7BE7A-B9AD-4F78-9669-60567E8171A3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2ECA6D-F9E7-40E5-A88A-5F9A800301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FDEDE6-36FD-4312-8A01-BE8A86E98E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2F23213-374C-4D5F-B6CB-17F9ED1B48EC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D5C1D6-9596-4004-8C96-14DA410B5E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941D00-4731-41A5-ACA4-77B1FFF1911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AC61026-7D67-4FA7-A05C-DB62A5ED57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04603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FB509-E693-4AEA-8757-F3642E9E6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177C4-2CA9-4BFC-ABAA-C94D909015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36206-D797-4509-9DF0-D56B0BBF0F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2122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6C43B-3E17-4BE0-BDD7-E40D39B6E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A2145-A77E-4251-9954-4ACFCAD52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25727-3276-414A-BCE3-39787D3EC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49AD5-68BC-473D-982D-C2DCB6AD77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E55B0D-EF13-4611-8519-9B73B081E5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743967-EB26-4F55-8D63-6CC347F75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3BDD61-27DD-4DA9-A13C-136088127B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C20AFE-16C1-4D9B-ADD7-7852F28BA2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2EEE67-3391-4198-AF19-6C4A420BBD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38FA18-B7CD-44A7-B86C-F95AB5F37A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A3DE0A-790E-436E-B7A7-D90BC27318B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2EE592-72B4-4710-964A-1834BC0325A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122372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07F568-8E92-4467-AD94-F009B58E8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FFCA2-69FF-4857-911E-EB87A64C5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BF61F5-CDC6-4E0A-8D7A-0C17E8E9F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81783-34FE-4588-A356-C24AA9BA966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81147-5972-4C51-AD8A-CB29CCCECFB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274523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14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Space Grotesk</vt:lpstr>
      <vt:lpstr>Space Grotesk Light</vt:lpstr>
      <vt:lpstr>Space Grotesk Medium</vt:lpstr>
      <vt:lpstr>Space Mono</vt:lpstr>
      <vt:lpstr>Office Theme</vt:lpstr>
      <vt:lpstr>Presentation title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Sadauskienė</dc:creator>
  <cp:lastModifiedBy>Rugilė Andrejevskytė</cp:lastModifiedBy>
  <cp:revision>93</cp:revision>
  <dcterms:created xsi:type="dcterms:W3CDTF">2025-04-24T07:02:05Z</dcterms:created>
  <dcterms:modified xsi:type="dcterms:W3CDTF">2026-04-07T10:26:33Z</dcterms:modified>
</cp:coreProperties>
</file>