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8C5"/>
    <a:srgbClr val="E5EDF0"/>
    <a:srgbClr val="B2FA63"/>
    <a:srgbClr val="1BCE9F"/>
    <a:srgbClr val="E9F0F2"/>
    <a:srgbClr val="1C2228"/>
    <a:srgbClr val="00C9D8"/>
    <a:srgbClr val="121C24"/>
    <a:srgbClr val="8F9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F8B640-5D95-732B-7E62-54676131417B}" v="53" dt="2026-04-07T09:58:22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5011D86-A507-45A8-8DBE-75671D174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D6DB65-2089-4A69-A1FE-6C9ED65B27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F0F9FF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7DD53D6-69A2-4B66-ABF7-F815998086C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A0254C-C022-4292-8E88-748234F0162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38631D-8562-4879-B007-8A02947AB07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D9818A9-181C-41F1-AC83-ABEF30B88A2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FDEF6C-0224-4327-AAFA-308B7CCB3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3747ED19-C885-4D0E-BE16-27377287A2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35017" y="799484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03B449A-F323-4B2F-983D-AD7C0D0EFB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06" y="1098785"/>
            <a:ext cx="2081253" cy="2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CCF54F65-9BB2-49A8-9A49-AEC7830BEA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506634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705B6AB5-8959-4743-BACE-F1F878807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5" y="5427022"/>
            <a:ext cx="8342842" cy="64633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8">
            <a:extLst>
              <a:ext uri="{FF2B5EF4-FFF2-40B4-BE49-F238E27FC236}">
                <a16:creationId xmlns:a16="http://schemas.microsoft.com/office/drawing/2014/main" id="{6CAE39FC-7032-422A-BFD5-D2E9503D79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765" y="2249488"/>
            <a:ext cx="10369550" cy="26924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DC787513-3C52-4BAA-AF68-F77741940EA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E8376CEF-4821-4CCC-9FFC-DB831C1502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7F8908-DA99-4454-A4F6-5DD851F0A8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01CD3F-39E4-408B-80E7-F4268BAAF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0B03B-D983-473F-8DBF-51E958D823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62508" y="2652505"/>
            <a:ext cx="5866982" cy="1552989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  <a:lvl2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2pPr>
            <a:lvl3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3pPr>
            <a:lvl4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4pPr>
            <a:lvl5pPr>
              <a:defRPr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5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  <a:p>
            <a:pPr lvl="0"/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attention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D6A4D-48ED-43B7-8ECA-3FE5348F45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3F4B6D10-DF7D-4B5E-BFEA-4C061E6CA3F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87DBB4-1443-4EA6-9C80-29616D25E6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9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E01CD3F-39E4-408B-80E7-F4268BAAF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CEDCB6-5FC8-4105-AA46-F6ED9105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F38F48D-F133-4E1C-8084-CA4A4FE85054}" type="datetime1">
              <a:rPr lang="lt-LT" smtClean="0"/>
              <a:t>2026-04-08</a:t>
            </a:fld>
            <a:endParaRPr lang="lt-L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5EEA58D-1AFE-4F81-A770-F53B9BA7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E66069-F8EC-4988-A6A5-522F05732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521" y="2197923"/>
            <a:ext cx="10492015" cy="2265590"/>
          </a:xfrm>
        </p:spPr>
        <p:txBody>
          <a:bodyPr>
            <a:noAutofit/>
          </a:bodyPr>
          <a:lstStyle>
            <a:lvl1pPr>
              <a:defRPr sz="7330">
                <a:solidFill>
                  <a:srgbClr val="F0F9FF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en-US" dirty="0"/>
              <a:t>Statistics</a:t>
            </a:r>
            <a:br>
              <a:rPr lang="lt-LT" dirty="0"/>
            </a:br>
            <a:r>
              <a:rPr lang="en-US" dirty="0"/>
              <a:t>and open data</a:t>
            </a:r>
            <a:endParaRPr lang="lt-LT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04AE27-37DA-4D93-AED9-255E65CD0D1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5931" y="5313669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6B2BE4-B6B7-4261-AB21-111D80ED59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512006" y="5314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Pareigyb</a:t>
            </a:r>
            <a:r>
              <a:rPr lang="lt-LT" dirty="0"/>
              <a:t>ė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3B0596-68E5-4C6F-AB77-4ED7E7F96D8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33649" y="5693385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7BCEEA0-A957-4DE1-8FB0-9E58CF2EDA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11312" y="5693043"/>
            <a:ext cx="2565894" cy="365126"/>
          </a:xfrm>
        </p:spPr>
        <p:txBody>
          <a:bodyPr>
            <a:normAutofit/>
          </a:bodyPr>
          <a:lstStyle>
            <a:lvl1pPr marL="0" indent="0">
              <a:buNone/>
              <a:defRPr sz="1870">
                <a:solidFill>
                  <a:srgbClr val="F0F9FF"/>
                </a:solidFill>
                <a:latin typeface="Space Grotesk Light" pitchFamily="2" charset="-70"/>
                <a:cs typeface="Space Grotesk Light" pitchFamily="2" charset="-7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Vardenis </a:t>
            </a:r>
            <a:r>
              <a:rPr lang="lt-LT" dirty="0" err="1"/>
              <a:t>Pavardenis</a:t>
            </a:r>
            <a:endParaRPr lang="lt-LT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F17DA7-FF13-479F-9CBA-9664DED6F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799489"/>
            <a:ext cx="1456727" cy="882091"/>
          </a:xfrm>
          <a:prstGeom prst="rect">
            <a:avLst/>
          </a:prstGeom>
        </p:spPr>
      </p:pic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C6FDB65E-821A-4523-AC10-59A80EC52FD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35017" y="799484"/>
            <a:ext cx="1456727" cy="88209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62DA1C-AAB3-4E95-8C1F-42336173D2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06" y="1098785"/>
            <a:ext cx="2081253" cy="2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9">
            <a:extLst>
              <a:ext uri="{FF2B5EF4-FFF2-40B4-BE49-F238E27FC236}">
                <a16:creationId xmlns:a16="http://schemas.microsoft.com/office/drawing/2014/main" id="{766495F8-5872-40E2-99D9-32E3279EFE1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0746" y="2319312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AAAF818-B13A-476B-89C7-162D7C36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746" y="134995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CC26C95A-A40D-4194-81C6-A104DA2DEC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0760" y="2011682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76358C14-AE77-4DF6-8F7B-CBF8CC56CF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74309" y="4690865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B879DC45-54E8-4E4B-8F01-F89286A4C8F5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910746" y="3991397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6F24A02-30E9-41C2-ACFD-1A3FE67891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0746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36A94D6D-C887-4FE0-A947-1D319E61D7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39318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C519AC8E-7DA8-4645-94E1-6E934EDCF1F6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910426" y="5515676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F592206-CDB5-4A2E-A5CB-FE49A127185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0426" y="4546318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6341BDE5-721C-47A3-AB60-52734A1DDF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2715" y="4687131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9DFDE931-1D60-4CE3-A52E-2BE1A6E20063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4558832" y="3991397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79F510C-C41C-4CA9-94F6-3033E14885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58832" y="3022039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7194C502-D402-4EA1-A74B-DB2AC70029B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7404" y="3417763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16" name="Table Placeholder 9">
            <a:extLst>
              <a:ext uri="{FF2B5EF4-FFF2-40B4-BE49-F238E27FC236}">
                <a16:creationId xmlns:a16="http://schemas.microsoft.com/office/drawing/2014/main" id="{1B1EF516-B252-4FF0-8F19-AB00D740188A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4558832" y="5511942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8EF28D8-FFD7-4BB3-908F-22F7BD7B4E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8832" y="4542584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8" name="Table Placeholder 9">
            <a:extLst>
              <a:ext uri="{FF2B5EF4-FFF2-40B4-BE49-F238E27FC236}">
                <a16:creationId xmlns:a16="http://schemas.microsoft.com/office/drawing/2014/main" id="{0281E2E5-DFD6-4F6E-A69A-B4483D76FFB9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>
          <a:xfrm>
            <a:off x="4558832" y="2314770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ACA697CB-F08D-4DFB-9628-ABE1A78A7EE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58832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94834113-5B52-4EF8-BA86-59F4559E00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18846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1" name="Table Placeholder 9">
            <a:extLst>
              <a:ext uri="{FF2B5EF4-FFF2-40B4-BE49-F238E27FC236}">
                <a16:creationId xmlns:a16="http://schemas.microsoft.com/office/drawing/2014/main" id="{B33C0D59-64B6-484E-BE1A-6C2F50144D4B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>
          <a:xfrm>
            <a:off x="8206918" y="2314770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BF4C736-CB09-4B6A-B807-6296524F61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6918" y="134541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01.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5F71411D-3A17-43DB-936B-B29B57CEE80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66932" y="2007140"/>
            <a:ext cx="1761011" cy="314830"/>
          </a:xfrm>
        </p:spPr>
        <p:txBody>
          <a:bodyPr rIns="36000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Inroduction</a:t>
            </a:r>
            <a:endParaRPr lang="en-US" dirty="0"/>
          </a:p>
        </p:txBody>
      </p:sp>
      <p:sp>
        <p:nvSpPr>
          <p:cNvPr id="24" name="Text Placeholder 45">
            <a:extLst>
              <a:ext uri="{FF2B5EF4-FFF2-40B4-BE49-F238E27FC236}">
                <a16:creationId xmlns:a16="http://schemas.microsoft.com/office/drawing/2014/main" id="{F84D457A-9B5B-49AF-B445-5B0BEE250F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470801" y="4690464"/>
            <a:ext cx="1857142" cy="830997"/>
          </a:xfrm>
        </p:spPr>
        <p:txBody>
          <a:bodyPr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Practical</a:t>
            </a:r>
            <a:r>
              <a:rPr lang="lt-LT" dirty="0"/>
              <a:t> </a:t>
            </a:r>
            <a:r>
              <a:rPr lang="lt-LT" dirty="0" err="1"/>
              <a:t>Experience</a:t>
            </a:r>
            <a:r>
              <a:rPr lang="lt-LT" dirty="0"/>
              <a:t> </a:t>
            </a:r>
            <a:r>
              <a:rPr lang="lt-LT" dirty="0" err="1"/>
              <a:t>from</a:t>
            </a:r>
            <a:r>
              <a:rPr lang="lt-LT" dirty="0"/>
              <a:t> Lithuania</a:t>
            </a:r>
            <a:endParaRPr lang="en-US" dirty="0"/>
          </a:p>
        </p:txBody>
      </p:sp>
      <p:sp>
        <p:nvSpPr>
          <p:cNvPr id="25" name="Table Placeholder 9">
            <a:extLst>
              <a:ext uri="{FF2B5EF4-FFF2-40B4-BE49-F238E27FC236}">
                <a16:creationId xmlns:a16="http://schemas.microsoft.com/office/drawing/2014/main" id="{3C89AEDE-B713-4FA3-9A62-FA78D071330D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>
          <a:xfrm>
            <a:off x="8206918" y="3994730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15FEF13-075B-42B1-BE47-5CE6990874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206918" y="3025372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D8FBB320-E0F8-44F1-A81A-9E0A7743D52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35490" y="3421096"/>
            <a:ext cx="1492133" cy="584775"/>
          </a:xfrm>
        </p:spPr>
        <p:txBody>
          <a:bodyPr wrap="square" rIns="3600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/>
              <a:t>Project </a:t>
            </a:r>
            <a:r>
              <a:rPr lang="lt-LT" dirty="0" err="1"/>
              <a:t>scope</a:t>
            </a:r>
            <a:endParaRPr lang="en-US" dirty="0"/>
          </a:p>
        </p:txBody>
      </p:sp>
      <p:sp>
        <p:nvSpPr>
          <p:cNvPr id="28" name="Table Placeholder 9">
            <a:extLst>
              <a:ext uri="{FF2B5EF4-FFF2-40B4-BE49-F238E27FC236}">
                <a16:creationId xmlns:a16="http://schemas.microsoft.com/office/drawing/2014/main" id="{033739C4-7108-4746-AE89-E465A2E2B18B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>
          <a:xfrm>
            <a:off x="8206918" y="5515275"/>
            <a:ext cx="3121025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861A83E-A600-4808-A769-9F1DACBCAAF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6918" y="4545917"/>
            <a:ext cx="2064428" cy="95064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4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</a:lstStyle>
          <a:p>
            <a:pPr lvl="0"/>
            <a:r>
              <a:rPr lang="lt-LT" dirty="0"/>
              <a:t>02.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718CC888-AFA9-438E-B838-F7D14CF984D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8BD91409-5B91-4C32-B31E-1158A3F19A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8064D5B-D125-47CF-A709-60D2F5AAE0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2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89D082-B871-4E14-B013-DD633B2FD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C4C0E26-87AD-4D41-95A2-9B12DCF468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23" y="1499138"/>
            <a:ext cx="4560433" cy="2920030"/>
          </a:xfrm>
        </p:spPr>
        <p:txBody>
          <a:bodyPr lIns="0">
            <a:spAutoFit/>
          </a:bodyPr>
          <a:lstStyle>
            <a:lvl1pPr marL="0" indent="0">
              <a:buNone/>
              <a:defRPr sz="200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01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358C6A0-5441-4C27-B9F3-3C52652BE6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61" y="3869176"/>
            <a:ext cx="4560432" cy="1323439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r>
              <a:rPr lang="lt-LT" dirty="0"/>
              <a:t> </a:t>
            </a:r>
            <a:r>
              <a:rPr lang="lt-LT" dirty="0" err="1"/>
              <a:t>Dolar</a:t>
            </a:r>
            <a:r>
              <a:rPr lang="lt-LT" dirty="0"/>
              <a:t> </a:t>
            </a:r>
            <a:r>
              <a:rPr lang="lt-LT" dirty="0" err="1"/>
              <a:t>sit</a:t>
            </a:r>
            <a:endParaRPr lang="en-US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CA7C7EB-E1E8-4F35-8B1C-F06C574DE4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893" y="447545"/>
            <a:ext cx="1512108" cy="4333879"/>
          </a:xfrm>
        </p:spPr>
        <p:txBody>
          <a:bodyPr wrap="square" lIns="0">
            <a:spAutoFit/>
          </a:bodyPr>
          <a:lstStyle>
            <a:lvl1pPr marL="0" indent="0">
              <a:buNone/>
              <a:defRPr sz="30000">
                <a:solidFill>
                  <a:srgbClr val="6EB8C5"/>
                </a:solidFill>
                <a:latin typeface="Space Mono" panose="02000509040000020004" pitchFamily="49" charset="-70"/>
              </a:defRPr>
            </a:lvl1pPr>
            <a:lvl2pPr>
              <a:defRPr>
                <a:latin typeface="Space Mono" panose="02000509040000020004" pitchFamily="49" charset="-70"/>
              </a:defRPr>
            </a:lvl2pPr>
            <a:lvl3pPr>
              <a:defRPr>
                <a:latin typeface="Space Mono" panose="02000509040000020004" pitchFamily="49" charset="-70"/>
              </a:defRPr>
            </a:lvl3pPr>
            <a:lvl4pPr>
              <a:defRPr>
                <a:latin typeface="Space Mono" panose="02000509040000020004" pitchFamily="49" charset="-70"/>
              </a:defRPr>
            </a:lvl4pPr>
            <a:lvl5pPr>
              <a:defRPr>
                <a:latin typeface="Space Mono" panose="02000509040000020004" pitchFamily="49" charset="-70"/>
              </a:defRPr>
            </a:lvl5pPr>
          </a:lstStyle>
          <a:p>
            <a:pPr lvl="0"/>
            <a:r>
              <a:rPr lang="lt-LT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F63387-4A43-4945-A729-703454A317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CE706FD3-844C-4324-A9D8-33AF8E42BA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0C06F7-6E03-460A-8A4F-824E4C5BE2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7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7DCC14A4-53DC-44E8-90AB-ADA4895611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225" y="18678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A934BBB5-0D57-4748-A869-6D2D3350A5F3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001027" y="2290221"/>
            <a:ext cx="3325529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7FFB6B13-08EB-476C-BE62-112FB04397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3251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264ED849-2F1B-4F6C-91F2-CA5009AE60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3234736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9B5D3347-FE88-4EFE-A6A3-42B4738BF3B1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1001027" y="3657121"/>
            <a:ext cx="3325529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5D985D6D-5B88-4C60-B905-FC4A7ADEC5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1225" y="3692047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593961DD-1120-4ADF-A6E0-206FAA76E6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1225" y="4688087"/>
            <a:ext cx="4081029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A0718A0E-DBE1-47B9-96D3-B554CE03860C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1001027" y="5110472"/>
            <a:ext cx="3325529" cy="144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F71BEE07-20EE-4727-ACFE-028D1FFCF9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225" y="5145398"/>
            <a:ext cx="10369550" cy="73866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381DD32C-5C96-4682-BD50-A0D17CBCB5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94C0A6D7-FCD6-41C0-AEB2-F3463BB51A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F2304A-6A51-47DA-813A-797939094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1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81369C77-49DB-45A0-A231-401EA1BBA6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170" y="1610945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4" name="Table Placeholder 9">
            <a:extLst>
              <a:ext uri="{FF2B5EF4-FFF2-40B4-BE49-F238E27FC236}">
                <a16:creationId xmlns:a16="http://schemas.microsoft.com/office/drawing/2014/main" id="{B595A7BA-6AB6-4C82-AD54-E4E9476CC13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104749" y="2031217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Text Placeholder 50">
            <a:extLst>
              <a:ext uri="{FF2B5EF4-FFF2-40B4-BE49-F238E27FC236}">
                <a16:creationId xmlns:a16="http://schemas.microsoft.com/office/drawing/2014/main" id="{D249C4D5-5363-4096-B8FF-076EA64B08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4412" y="2074812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8859D6B4-367E-4BBC-B03A-911DCF58A0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07485" y="1608743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74420194-EEE4-458C-A118-AD0D76D97530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6498064" y="2029015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Text Placeholder 50">
            <a:extLst>
              <a:ext uri="{FF2B5EF4-FFF2-40B4-BE49-F238E27FC236}">
                <a16:creationId xmlns:a16="http://schemas.microsoft.com/office/drawing/2014/main" id="{455FE8DB-4333-4BE9-ABE4-36FD23A220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7728" y="2072610"/>
            <a:ext cx="4751865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10A65D0A-36AF-4A80-8EA7-53EF12E891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10274" y="4054108"/>
            <a:ext cx="475624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7E52258A-02D7-43F5-BD6D-D79293ADCF04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>
          <a:xfrm>
            <a:off x="1100853" y="4474380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Text Placeholder 50">
            <a:extLst>
              <a:ext uri="{FF2B5EF4-FFF2-40B4-BE49-F238E27FC236}">
                <a16:creationId xmlns:a16="http://schemas.microsoft.com/office/drawing/2014/main" id="{CD3BE53E-02FE-4BC3-8B44-D23F5C170A8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10516" y="4517975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2" name="Text Placeholder 45">
            <a:extLst>
              <a:ext uri="{FF2B5EF4-FFF2-40B4-BE49-F238E27FC236}">
                <a16:creationId xmlns:a16="http://schemas.microsoft.com/office/drawing/2014/main" id="{A3E9F293-6E07-4158-8CC9-91CCC8996E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03589" y="4051906"/>
            <a:ext cx="4756004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13" name="Table Placeholder 9">
            <a:extLst>
              <a:ext uri="{FF2B5EF4-FFF2-40B4-BE49-F238E27FC236}">
                <a16:creationId xmlns:a16="http://schemas.microsoft.com/office/drawing/2014/main" id="{29B5CD5A-615D-406A-B832-A32886DAA310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6494168" y="4472178"/>
            <a:ext cx="3325529" cy="10800"/>
          </a:xfrm>
          <a:ln>
            <a:noFill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4" name="Text Placeholder 50">
            <a:extLst>
              <a:ext uri="{FF2B5EF4-FFF2-40B4-BE49-F238E27FC236}">
                <a16:creationId xmlns:a16="http://schemas.microsoft.com/office/drawing/2014/main" id="{7401E9B2-03C1-41AA-998C-77799345FF2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03832" y="4515773"/>
            <a:ext cx="4755761" cy="138499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 ipsum dolor sit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condel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ax it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meto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losie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ture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goli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ire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commotiew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lor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ito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magna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zzril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delenti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uyogh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tio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shdu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esse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exa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ae </a:t>
            </a:r>
            <a:r>
              <a:rPr lang="en-US" sz="1400" dirty="0" err="1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tuol</a:t>
            </a:r>
            <a:r>
              <a:rPr lang="en-US" sz="1400" dirty="0">
                <a:solidFill>
                  <a:schemeClr val="bg1"/>
                </a:solidFill>
                <a:latin typeface="Space Grotesk Light" pitchFamily="2" charset="0"/>
                <a:cs typeface="Space Grotesk Light" pitchFamily="2" charset="0"/>
              </a:rPr>
              <a:t> era</a:t>
            </a:r>
            <a:endParaRPr lang="lt-LT" sz="1400" dirty="0">
              <a:solidFill>
                <a:schemeClr val="bg1"/>
              </a:solidFill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CFD6EAF8-467D-4494-88A1-F9BA0D757F6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68C62CB3-3BFD-49AF-A082-B414C1E87E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4DBEDA-2A25-48E3-BF26-1C0299EC2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7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271023-E06E-4FB7-BEA1-29DA6E7A7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A7B27C6-68E2-4B0E-8C6C-8B6C15272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AE5A7F6-E729-4040-B0EB-9C5A55F7EFEC}" type="datetime1">
              <a:rPr lang="lt-LT" smtClean="0"/>
              <a:t>2026-04-08</a:t>
            </a:fld>
            <a:endParaRPr lang="lt-LT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827406F2-2456-472A-BC92-E3B9AF63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lt-LT"/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877645AD-0F99-4455-AC93-B03F2A4C0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7585" y="2254165"/>
            <a:ext cx="8640726" cy="2214324"/>
          </a:xfrm>
        </p:spPr>
        <p:txBody>
          <a:bodyPr wrap="square">
            <a:spAutoFit/>
          </a:bodyPr>
          <a:lstStyle>
            <a:lvl1pPr marL="0" indent="0" algn="ctr">
              <a:lnSpc>
                <a:spcPts val="8200"/>
              </a:lnSpc>
              <a:spcBef>
                <a:spcPts val="0"/>
              </a:spcBef>
              <a:buNone/>
              <a:defRPr sz="8000">
                <a:solidFill>
                  <a:srgbClr val="6EB8C5"/>
                </a:solid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 err="1"/>
              <a:t>Commondo</a:t>
            </a:r>
            <a:r>
              <a:rPr lang="en-US" dirty="0"/>
              <a:t> </a:t>
            </a:r>
            <a:r>
              <a:rPr lang="en-US" dirty="0" err="1"/>
              <a:t>conse</a:t>
            </a:r>
            <a:r>
              <a:rPr lang="en-US" dirty="0"/>
              <a:t> quat?</a:t>
            </a:r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973B2CB7-230E-4323-8C5B-B9046AECDD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840" y="4442001"/>
            <a:ext cx="8802687" cy="6397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AB1A11-2E86-44DB-B2D8-717BF18FE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290EEAA0-5B4B-4F9A-B45E-FA10D33516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E7575-D1F1-4AA3-A6DD-E28AF470E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4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01E1CF0D-9C77-4C64-88BF-6B8717AA9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1646798"/>
            <a:ext cx="10350605" cy="45916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rgbClr val="6EB8C5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sit?</a:t>
            </a:r>
          </a:p>
        </p:txBody>
      </p:sp>
      <p:sp>
        <p:nvSpPr>
          <p:cNvPr id="5" name="Text Placeholder 45">
            <a:extLst>
              <a:ext uri="{FF2B5EF4-FFF2-40B4-BE49-F238E27FC236}">
                <a16:creationId xmlns:a16="http://schemas.microsoft.com/office/drawing/2014/main" id="{944A9AB6-0639-47AE-AAD6-A5AE1A546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0170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67C60AC7-5752-4A63-9434-132185F141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71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7" name="Text Placeholder 45">
            <a:extLst>
              <a:ext uri="{FF2B5EF4-FFF2-40B4-BE49-F238E27FC236}">
                <a16:creationId xmlns:a16="http://schemas.microsoft.com/office/drawing/2014/main" id="{A2264FDD-AAA1-4A2E-8E6A-A1C9A50512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9189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8" name="Text Placeholder 45">
            <a:extLst>
              <a:ext uri="{FF2B5EF4-FFF2-40B4-BE49-F238E27FC236}">
                <a16:creationId xmlns:a16="http://schemas.microsoft.com/office/drawing/2014/main" id="{28E4CC21-AAC6-4C5A-BCDD-ADFB499C13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9190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9" name="Text Placeholder 45">
            <a:extLst>
              <a:ext uri="{FF2B5EF4-FFF2-40B4-BE49-F238E27FC236}">
                <a16:creationId xmlns:a16="http://schemas.microsoft.com/office/drawing/2014/main" id="{738BD84B-A9BB-42E6-971F-D0BD28934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8206" y="5243011"/>
            <a:ext cx="3293622" cy="32419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866" b="1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" pitchFamily="2" charset="-70"/>
                <a:cs typeface="Space Grotesk" pitchFamily="2" charset="-7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10" name="Text Placeholder 45">
            <a:extLst>
              <a:ext uri="{FF2B5EF4-FFF2-40B4-BE49-F238E27FC236}">
                <a16:creationId xmlns:a16="http://schemas.microsoft.com/office/drawing/2014/main" id="{A8BBAB9E-A144-4642-9E94-5D24D0CEE5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8207" y="5605369"/>
            <a:ext cx="3293622" cy="430887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nostrug</a:t>
            </a:r>
            <a:r>
              <a:rPr lang="en-US" dirty="0"/>
              <a:t> it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adipisil</a:t>
            </a:r>
            <a:r>
              <a:rPr lang="en-US" dirty="0"/>
              <a:t> </a:t>
            </a:r>
            <a:r>
              <a:rPr lang="en-US" dirty="0" err="1"/>
              <a:t>esti</a:t>
            </a:r>
            <a:endParaRPr lang="en-US" dirty="0"/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849BDC64-BC4C-4AA6-8927-F2F82C55B8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9729" y="2474535"/>
            <a:ext cx="3294063" cy="2622550"/>
          </a:xfr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38">
            <a:extLst>
              <a:ext uri="{FF2B5EF4-FFF2-40B4-BE49-F238E27FC236}">
                <a16:creationId xmlns:a16="http://schemas.microsoft.com/office/drawing/2014/main" id="{95B68C17-F665-4C36-A4CF-C15362C3C1D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48968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Picture Placeholder 38">
            <a:extLst>
              <a:ext uri="{FF2B5EF4-FFF2-40B4-BE49-F238E27FC236}">
                <a16:creationId xmlns:a16="http://schemas.microsoft.com/office/drawing/2014/main" id="{B0C29C49-1732-4863-8FCB-FC9DE6D81C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67765" y="2474535"/>
            <a:ext cx="3294063" cy="262255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6048C62D-5759-45E3-B789-B58508F4DA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A7B0B0EF-6E9E-4323-8DE7-97F25096787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1A2BEF-E736-4793-91D7-BD786744B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>
            <a:extLst>
              <a:ext uri="{FF2B5EF4-FFF2-40B4-BE49-F238E27FC236}">
                <a16:creationId xmlns:a16="http://schemas.microsoft.com/office/drawing/2014/main" id="{156358D8-86DF-48D0-B03C-7840AB101E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1495486"/>
            <a:ext cx="3362010" cy="90236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60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Medium" pitchFamily="2" charset="-70"/>
                <a:cs typeface="Space Grotesk Medium" pitchFamily="2" charset="-70"/>
              </a:defRPr>
            </a:lvl1pPr>
          </a:lstStyle>
          <a:p>
            <a:pPr lvl="0"/>
            <a:r>
              <a:rPr lang="en-US" dirty="0"/>
              <a:t>Lorem ipsum dolor </a:t>
            </a:r>
            <a:r>
              <a:rPr lang="en-US" dirty="0" err="1"/>
              <a:t>dsit</a:t>
            </a:r>
            <a:r>
              <a:rPr lang="en-US" dirty="0"/>
              <a:t>:</a:t>
            </a:r>
          </a:p>
        </p:txBody>
      </p:sp>
      <p:sp>
        <p:nvSpPr>
          <p:cNvPr id="4" name="Text Placeholder 45">
            <a:extLst>
              <a:ext uri="{FF2B5EF4-FFF2-40B4-BE49-F238E27FC236}">
                <a16:creationId xmlns:a16="http://schemas.microsoft.com/office/drawing/2014/main" id="{2A96F057-517F-4962-8029-2233757CE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4" y="2457486"/>
            <a:ext cx="3362009" cy="104644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u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Lorem ipsum dolor sit Lorem ipsum dolor 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sit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sit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2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2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  <a:p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nostrug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it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exerci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adipisil</a:t>
            </a:r>
            <a:r>
              <a:rPr lang="en-US" sz="1400" dirty="0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 </a:t>
            </a:r>
            <a:r>
              <a:rPr lang="en-US" sz="1400" dirty="0" err="1">
                <a:solidFill>
                  <a:srgbClr val="F0F9FF"/>
                </a:solidFill>
                <a:latin typeface="Space Grotesk Light" pitchFamily="2" charset="0"/>
                <a:ea typeface="DM Sans"/>
                <a:cs typeface="Space Grotesk Light" pitchFamily="2" charset="0"/>
                <a:sym typeface="DM Sans"/>
              </a:rPr>
              <a:t>esti</a:t>
            </a:r>
            <a:endParaRPr lang="en-US" sz="1200" dirty="0">
              <a:latin typeface="Space Grotesk Light" pitchFamily="2" charset="0"/>
              <a:cs typeface="Space Grotesk Light" pitchFamily="2" charset="0"/>
            </a:endParaRP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50FDB5CB-AA23-4279-BD90-3137A1EC5E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8743" y="2519199"/>
            <a:ext cx="7586662" cy="352901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90A4AD14-2053-401C-AF9D-51B6A716713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85664" y="402244"/>
            <a:ext cx="6762861" cy="352425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800">
                <a:solidFill>
                  <a:srgbClr val="6EB8C5"/>
                </a:solidFill>
                <a:latin typeface="Space Grotesk Light" pitchFamily="2" charset="-70"/>
                <a:cs typeface="Space Grotesk Light" pitchFamily="2" charset="-70"/>
              </a:defRPr>
            </a:lvl1pPr>
          </a:lstStyle>
          <a:p>
            <a:pPr lvl="0"/>
            <a:r>
              <a:rPr lang="lt-LT" dirty="0" err="1"/>
              <a:t>Lorem</a:t>
            </a:r>
            <a:r>
              <a:rPr lang="lt-LT" dirty="0"/>
              <a:t> </a:t>
            </a:r>
            <a:r>
              <a:rPr lang="lt-LT" dirty="0" err="1"/>
              <a:t>ipsum</a:t>
            </a:r>
            <a:endParaRPr lang="en-GB" dirty="0"/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92FD7D77-9278-4A12-8985-2BFCFB83893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8017865" y="302677"/>
            <a:ext cx="747153" cy="45242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defRPr>
            </a:lvl1pPr>
          </a:lstStyle>
          <a:p>
            <a:r>
              <a:rPr lang="lt-LT" dirty="0"/>
              <a:t>LOGO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3327D-039C-4179-BF69-5B214228F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033" y="438419"/>
            <a:ext cx="1328372" cy="18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57C34-3D8B-4870-A7D5-5FAAF31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4BC4C-30CE-4CF1-9B68-A48ECC30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75CDE-855A-4D90-9403-6B92BAABB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15C2F-C607-4D90-94A5-C2378B8C1A54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A74BD-EA5B-4DBA-81FF-E4E57A509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A957E-A110-4D9C-B65E-2C1D50BB7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29725-4F33-4A45-889C-A1B45C7D96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C8A8A-C7DF-4F72-88EE-8471A38AEEF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204192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B7DEFF-5CC5-4231-885B-01BFAC16F234}"/>
              </a:ext>
            </a:extLst>
          </p:cNvPr>
          <p:cNvSpPr txBox="1"/>
          <p:nvPr userDrawn="1"/>
        </p:nvSpPr>
        <p:spPr>
          <a:xfrm>
            <a:off x="11496673" y="6374649"/>
            <a:ext cx="431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30E4CE38-59AA-4A8C-9AF9-AD07300D877A}" type="slidenum">
              <a:rPr lang="lt-LT" sz="1200" smtClean="0">
                <a:solidFill>
                  <a:schemeClr val="bg1"/>
                </a:solidFill>
                <a:latin typeface="Space Grotesk" pitchFamily="2" charset="-70"/>
                <a:cs typeface="Space Grotesk" pitchFamily="2" charset="-70"/>
              </a:rPr>
              <a:pPr/>
              <a:t>‹#›</a:t>
            </a:fld>
            <a:endParaRPr lang="en-GB" sz="1200" dirty="0">
              <a:solidFill>
                <a:schemeClr val="bg1"/>
              </a:solidFill>
              <a:latin typeface="Space Grotesk" pitchFamily="2" charset="-70"/>
              <a:cs typeface="Space Grotesk" pitchFamily="2" charset="-7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84FC7C-7AEC-4A0E-BCF4-F19286D66A8C}"/>
              </a:ext>
            </a:extLst>
          </p:cNvPr>
          <p:cNvCxnSpPr/>
          <p:nvPr userDrawn="1"/>
        </p:nvCxnSpPr>
        <p:spPr>
          <a:xfrm>
            <a:off x="479426" y="891618"/>
            <a:ext cx="1123315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27442-4656-4BB4-9890-74CAC03BDB0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666" y="290428"/>
            <a:ext cx="766670" cy="46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4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6" r:id="rId5"/>
    <p:sldLayoutId id="2147483665" r:id="rId6"/>
    <p:sldLayoutId id="2147483667" r:id="rId7"/>
    <p:sldLayoutId id="2147483668" r:id="rId8"/>
    <p:sldLayoutId id="2147483669" r:id="rId9"/>
    <p:sldLayoutId id="2147483671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21F2-C335-4BA0-935D-27DCDA95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 dirty="0"/>
              <a:t>Presentation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0481D-AB88-451A-9808-9D9CCEE6B462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Position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3DB8-1D2F-4426-B2E1-033ED4409EA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Name, Last Name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883D6-470C-4A89-A7E6-87574F938961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Position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E6CC2B-291D-4F38-9EF0-DAE9BB3E5E9F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Name, Last Name</a:t>
            </a:r>
            <a:endParaRPr lang="en-GB" sz="1850" dirty="0">
              <a:solidFill>
                <a:srgbClr val="000000"/>
              </a:solidFill>
            </a:endParaRP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22509EA-DC1F-4066-835F-BDFBB883CEE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35017" y="799484"/>
            <a:ext cx="1456727" cy="882091"/>
          </a:xfrm>
        </p:spPr>
      </p:sp>
    </p:spTree>
    <p:extLst>
      <p:ext uri="{BB962C8B-B14F-4D97-AF65-F5344CB8AC3E}">
        <p14:creationId xmlns:p14="http://schemas.microsoft.com/office/powerpoint/2010/main" val="111704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12C718-8BD2-488D-BE78-215F12491F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A4C98-16E8-4124-B76B-E8BD5C12FA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84E92C-7C06-4B7D-A604-B4A3EE6422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6ABEF-4950-493A-BCDB-65D567EDBCB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E779E5-99AB-4081-874A-B4F0543C1F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1538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5CC94-51AA-4AAC-9230-2ECD46FD7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98B01-D95B-4004-BE34-9672DE120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3577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DFD9-2A95-4B4D-8EFB-B1B491584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300" dirty="0"/>
              <a:t>Presentation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A1B4C-BB6B-4C5A-952F-73C095C6F907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/>
              <a:t>Position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34DCA-CB63-4A40-977E-00928C1F7C54}"/>
              </a:ext>
            </a:extLst>
          </p:cNvPr>
          <p:cNvSpPr>
            <a:spLocks noGrp="1"/>
          </p:cNvSpPr>
          <p:nvPr>
            <p:ph type="body" idx="17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Position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274C3-C208-401F-B326-0CFAE190C33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Name, Last Name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D63D61-DB75-4F34-86CD-9C53CA4A3BE7}"/>
              </a:ext>
            </a:extLst>
          </p:cNvPr>
          <p:cNvSpPr>
            <a:spLocks noGrp="1"/>
          </p:cNvSpPr>
          <p:nvPr>
            <p:ph type="body" idx="18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1850" dirty="0"/>
              <a:t>Name, Last </a:t>
            </a:r>
            <a:r>
              <a:rPr lang="lt-LT" sz="1850" dirty="0"/>
              <a:t>N</a:t>
            </a:r>
            <a:r>
              <a:rPr lang="en-GB" sz="1850" dirty="0" err="1"/>
              <a:t>ame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CA4F7AC-CB94-4502-A856-A7B42766262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35017" y="799484"/>
            <a:ext cx="1456727" cy="882091"/>
          </a:xfrm>
        </p:spPr>
      </p:sp>
    </p:spTree>
    <p:extLst>
      <p:ext uri="{BB962C8B-B14F-4D97-AF65-F5344CB8AC3E}">
        <p14:creationId xmlns:p14="http://schemas.microsoft.com/office/powerpoint/2010/main" val="37871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1ADFDBEF-CCCC-4642-B2B6-9E1C70EC9E4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4FCFE-4B34-4637-B27E-7D90A2BA95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449DE-3FD9-491B-B1EC-D7D5765AF5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2AB99-58EF-4242-AA34-7E2148E337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1032CBE5-372C-41F8-AE99-EC5FF12A35ED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FAC3AF-C22A-466D-8E9C-CF8CC29700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477180-D700-49D8-930A-8062BD6BD17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1B508D7-D0F5-4A43-B1F7-AF9B56DBA386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4BD169-6D9D-480D-80F7-BDC4C4587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1CF537-D33D-4597-B786-D17C7350156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0FBC2EF5-8910-4CAF-B91F-FE3E6DF6200E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26BB05-C0B8-418D-A0DF-50EA5700E3E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E79D33-2534-4075-BCC9-6C7518A1661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D41F197F-5A79-467D-9DEC-13F72FEA398B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426296B-24C5-4CF2-85B9-5C50C88FBFB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able Placeholder 16">
            <a:extLst>
              <a:ext uri="{FF2B5EF4-FFF2-40B4-BE49-F238E27FC236}">
                <a16:creationId xmlns:a16="http://schemas.microsoft.com/office/drawing/2014/main" id="{87DD5EBF-FF21-470A-A282-453B1E8B6793}"/>
              </a:ext>
            </a:extLst>
          </p:cNvPr>
          <p:cNvSpPr>
            <a:spLocks noGrp="1"/>
          </p:cNvSpPr>
          <p:nvPr>
            <p:ph type="tbl" sz="quarter" idx="35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192C13-587D-4056-8AA9-0804A8B826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C0060D-97DD-40C7-87D8-EFC15D6F09A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67126171-C18E-4354-9C10-9DBB8224239D}"/>
              </a:ext>
            </a:extLst>
          </p:cNvPr>
          <p:cNvSpPr>
            <a:spLocks noGrp="1"/>
          </p:cNvSpPr>
          <p:nvPr>
            <p:ph type="tbl" sz="quarter" idx="3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9F522F6-6B88-4E38-8FA8-B3FCF2C6326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26C7604-65EE-4DBD-80E7-99E9E914BCC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8BA55EE-105F-40C4-A209-7057CB4649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able Placeholder 23">
            <a:extLst>
              <a:ext uri="{FF2B5EF4-FFF2-40B4-BE49-F238E27FC236}">
                <a16:creationId xmlns:a16="http://schemas.microsoft.com/office/drawing/2014/main" id="{BDC038DD-1B66-474E-BC7D-0F203EA83FCF}"/>
              </a:ext>
            </a:extLst>
          </p:cNvPr>
          <p:cNvSpPr>
            <a:spLocks noGrp="1"/>
          </p:cNvSpPr>
          <p:nvPr>
            <p:ph type="tbl" sz="quarter" idx="42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13C252E-E9E9-4B00-A3E7-593D8A8C787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E025DA7-35B5-4096-A293-A0BC96DFA42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Table Placeholder 26">
            <a:extLst>
              <a:ext uri="{FF2B5EF4-FFF2-40B4-BE49-F238E27FC236}">
                <a16:creationId xmlns:a16="http://schemas.microsoft.com/office/drawing/2014/main" id="{BE4B588D-71E8-4B9C-BE42-84C52F9EE3FC}"/>
              </a:ext>
            </a:extLst>
          </p:cNvPr>
          <p:cNvSpPr>
            <a:spLocks noGrp="1"/>
          </p:cNvSpPr>
          <p:nvPr>
            <p:ph type="tbl" sz="quarter" idx="45"/>
          </p:nvPr>
        </p:nvSpPr>
        <p:spPr/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FEE278C-9595-4806-B5F0-81AD0F30682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CE909B4-2812-4FE3-9D8E-D047DB9FF8E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49764390-9686-42D0-8812-7DDCCA956E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9210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0CB03-4805-4ED5-B018-6E8D946FCE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81AEA-7EAA-4B3C-B889-861362C7CF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5C878-1F7E-4123-8FDC-7A2CD2C0C9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5FCBB1-5A73-49E1-9AAC-98E27C4D8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4520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6B285E-CBD5-48FC-A8CD-7C1B63620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39B4F75-F435-4414-BC58-B5905D64B7B4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9E06B-D7B9-4D41-9AD3-25E6052FA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B46FE7-A898-4C65-BB78-20CDC4076F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3552B56-128D-4467-B2B6-7DB3B651C4BF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DD19A0-1B51-4E5C-8A05-1E308F1E57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2B5630-633F-4713-974B-2C60D0E204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E4CEB093-6B6E-4F55-A836-07FB106D444B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FF8F3D-98F3-456C-A16F-5D423D5058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88575-44E0-4571-A301-437012D3CC0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964003-78D3-4D6A-BA73-53265A1A7D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03341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425B6A-65AA-4BCA-9CB2-7739BFE86B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E9FBE82-B0F3-4395-B71C-0479352551BA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4DFA-9F5F-47F0-A9E9-A4CE9A5227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5ACB6-9D2E-4E68-828D-6BC028FD264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353DA78-8076-4CB4-B610-1908A2FBF38A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99DE22-0F13-4C18-B9A7-55F20D4ABB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51E7D5-6477-48A0-893C-6F168C10E0C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F9B7BF1-B371-4600-8728-B9511EABB5DD}"/>
              </a:ext>
            </a:extLst>
          </p:cNvPr>
          <p:cNvSpPr>
            <a:spLocks noGrp="1"/>
          </p:cNvSpPr>
          <p:nvPr>
            <p:ph type="tbl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E7B502-EC98-466B-99AF-C522479B406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E2DEBD8-DA1C-41FD-BA78-4248889344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51F699A8-3D9A-4E6F-9BC8-509B1CE198BC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07515CB-D42A-41B6-81C1-9A49D44129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6CD0BF-70F6-42E1-B228-C88BFF4D3F0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1BD86F2-1BE0-4840-93E1-BFD4DBE196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2006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0D642A-F6EF-43D6-9CCF-C400177EE3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8B02D-1453-42A3-B060-998AAF9E2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5283B3-5D15-412E-B95C-4609A01BFE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42750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7B1A5-C017-4D06-B3FE-5AC98EEC0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9C5CA-3DBE-4E62-8926-A6123B6FD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226D6-2807-45DC-B0B8-61F2ED3CD8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EA144-C334-40F7-87EC-41322D673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96DA3-536D-4E64-86C7-8B2B1F0B8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21D3D2-8B88-45AD-B9DF-8CAA5AC10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DC2204A-28A0-47D6-A9BD-D037F3EC7C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5B56B8-5E07-4590-8032-D86CF53194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85716A6-8EF8-427A-8587-8026768330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F1364E-C4B8-4AA0-B9CE-B8ACFF532E7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756046-7152-4A9E-9293-EFB0706438EF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CDDAF4-3556-49F9-8AB1-B4BDBE17216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1644883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A16DDB-A300-453D-943D-6E1AE5703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9FA373-1843-4B72-A06F-7959C4E00A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172D70-43B2-4FD0-9CE2-13C73D00A2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473CF-BD04-4EBA-AA13-0C98C0F6A3B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BF1091-9740-4E98-AFAD-E8D1FD1E729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3830464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86D72EDBAE9748AEFE3441705DD454" ma:contentTypeVersion="15" ma:contentTypeDescription="Create a new document." ma:contentTypeScope="" ma:versionID="8c378efc8c0fb19cc374b590e570a82f">
  <xsd:schema xmlns:xsd="http://www.w3.org/2001/XMLSchema" xmlns:xs="http://www.w3.org/2001/XMLSchema" xmlns:p="http://schemas.microsoft.com/office/2006/metadata/properties" xmlns:ns2="20552c4e-921b-4aa6-9f8d-3d61514c4e5b" xmlns:ns3="ba63ec35-16fc-44a9-8733-41e092331045" targetNamespace="http://schemas.microsoft.com/office/2006/metadata/properties" ma:root="true" ma:fieldsID="d390d7f51e3aa06ed40355aa25985bf6" ns2:_="" ns3:_="">
    <xsd:import namespace="20552c4e-921b-4aa6-9f8d-3d61514c4e5b"/>
    <xsd:import namespace="ba63ec35-16fc-44a9-8733-41e092331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52c4e-921b-4aa6-9f8d-3d61514c4e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0d7e213-1755-4b6d-a82f-40a84331eb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ec35-16fc-44a9-8733-41e092331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3394455-5a80-4303-9fd0-3e15a43bcf71}" ma:internalName="TaxCatchAll" ma:showField="CatchAllData" ma:web="ba63ec35-16fc-44a9-8733-41e0923310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63ec35-16fc-44a9-8733-41e092331045" xsi:nil="true"/>
    <lcf76f155ced4ddcb4097134ff3c332f xmlns="20552c4e-921b-4aa6-9f8d-3d61514c4e5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CC44E-0EFE-4CA2-9050-19F91DDB9E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552c4e-921b-4aa6-9f8d-3d61514c4e5b"/>
    <ds:schemaRef ds:uri="ba63ec35-16fc-44a9-8733-41e0923310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DEB1B-7C00-4BE7-99BB-EF2D73360FD1}">
  <ds:schemaRefs>
    <ds:schemaRef ds:uri="http://schemas.microsoft.com/office/2006/metadata/properties"/>
    <ds:schemaRef ds:uri="http://schemas.microsoft.com/office/infopath/2007/PartnerControls"/>
    <ds:schemaRef ds:uri="ba63ec35-16fc-44a9-8733-41e092331045"/>
    <ds:schemaRef ds:uri="20552c4e-921b-4aa6-9f8d-3d61514c4e5b"/>
  </ds:schemaRefs>
</ds:datastoreItem>
</file>

<file path=customXml/itemProps3.xml><?xml version="1.0" encoding="utf-8"?>
<ds:datastoreItem xmlns:ds="http://schemas.openxmlformats.org/officeDocument/2006/customXml" ds:itemID="{51C1006B-43AA-4A3B-9EC4-F1ACCD38D3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25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Presentation title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Sadauskienė</dc:creator>
  <cp:lastModifiedBy>Ieva Sadauskienė</cp:lastModifiedBy>
  <cp:revision>106</cp:revision>
  <dcterms:created xsi:type="dcterms:W3CDTF">2025-04-24T07:02:05Z</dcterms:created>
  <dcterms:modified xsi:type="dcterms:W3CDTF">2026-04-08T12:17:10Z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0x010100F186D72EDBAE9748AEFE3441705DD454</vt:lpwstr>
  </property>
</Properties>
</file>