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  <p:sldId id="268" r:id="rId6"/>
    <p:sldId id="258" r:id="rId7"/>
    <p:sldId id="269" r:id="rId8"/>
    <p:sldId id="270" r:id="rId9"/>
    <p:sldId id="271" r:id="rId10"/>
    <p:sldId id="272" r:id="rId11"/>
    <p:sldId id="273" r:id="rId12"/>
    <p:sldId id="274" r:id="rId13"/>
    <p:sldId id="275" r:id="rId14"/>
    <p:sldId id="276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C2228"/>
    <a:srgbClr val="6EB8C5"/>
    <a:srgbClr val="E5EDF0"/>
    <a:srgbClr val="B2FA63"/>
    <a:srgbClr val="1BCE9F"/>
    <a:srgbClr val="E9F0F2"/>
    <a:srgbClr val="00C9D8"/>
    <a:srgbClr val="121C24"/>
    <a:srgbClr val="8F989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3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5" d="100"/>
          <a:sy n="85" d="100"/>
        </p:scale>
        <p:origin x="590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721DE80-88EE-4BCD-BFB0-884947A5952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D3D6DB65-2089-4A69-A1FE-6C9ED65B270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15521" y="2197923"/>
            <a:ext cx="10492015" cy="2265590"/>
          </a:xfrm>
        </p:spPr>
        <p:txBody>
          <a:bodyPr>
            <a:noAutofit/>
          </a:bodyPr>
          <a:lstStyle>
            <a:lvl1pPr>
              <a:defRPr sz="7330">
                <a:solidFill>
                  <a:srgbClr val="1C2228"/>
                </a:solidFill>
                <a:latin typeface="Space Grotesk" pitchFamily="2" charset="-70"/>
                <a:cs typeface="Space Grotesk" pitchFamily="2" charset="-70"/>
              </a:defRPr>
            </a:lvl1pPr>
          </a:lstStyle>
          <a:p>
            <a:r>
              <a:rPr lang="en-US" dirty="0"/>
              <a:t>Statistics</a:t>
            </a:r>
            <a:br>
              <a:rPr lang="lt-LT" dirty="0"/>
            </a:br>
            <a:r>
              <a:rPr lang="en-US" dirty="0"/>
              <a:t>and open data</a:t>
            </a:r>
            <a:endParaRPr lang="lt-LT" dirty="0"/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07DD53D6-69A2-4B66-ABF7-F815998086CD}"/>
              </a:ext>
            </a:extLst>
          </p:cNvPr>
          <p:cNvSpPr>
            <a:spLocks noGrp="1"/>
          </p:cNvSpPr>
          <p:nvPr>
            <p:ph type="body" idx="15" hasCustomPrompt="1"/>
          </p:nvPr>
        </p:nvSpPr>
        <p:spPr>
          <a:xfrm>
            <a:off x="835931" y="5313669"/>
            <a:ext cx="2565894" cy="365126"/>
          </a:xfrm>
        </p:spPr>
        <p:txBody>
          <a:bodyPr>
            <a:normAutofit/>
          </a:bodyPr>
          <a:lstStyle>
            <a:lvl1pPr marL="0" indent="0">
              <a:buNone/>
              <a:defRPr sz="1870">
                <a:solidFill>
                  <a:srgbClr val="1C2228"/>
                </a:solidFill>
                <a:latin typeface="Space Grotesk Light" pitchFamily="2" charset="-70"/>
                <a:cs typeface="Space Grotesk Light" pitchFamily="2" charset="-7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err="1"/>
              <a:t>Pareigyb</a:t>
            </a:r>
            <a:r>
              <a:rPr lang="lt-LT" dirty="0"/>
              <a:t>ė</a:t>
            </a:r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46A0254C-C022-4292-8E88-748234F01625}"/>
              </a:ext>
            </a:extLst>
          </p:cNvPr>
          <p:cNvSpPr>
            <a:spLocks noGrp="1"/>
          </p:cNvSpPr>
          <p:nvPr>
            <p:ph type="body" idx="16" hasCustomPrompt="1"/>
          </p:nvPr>
        </p:nvSpPr>
        <p:spPr>
          <a:xfrm>
            <a:off x="833649" y="5693385"/>
            <a:ext cx="2565894" cy="365126"/>
          </a:xfrm>
        </p:spPr>
        <p:txBody>
          <a:bodyPr>
            <a:normAutofit/>
          </a:bodyPr>
          <a:lstStyle>
            <a:lvl1pPr marL="0" indent="0">
              <a:buNone/>
              <a:defRPr sz="1870">
                <a:solidFill>
                  <a:srgbClr val="1C2228"/>
                </a:solidFill>
                <a:latin typeface="Space Grotesk Light" pitchFamily="2" charset="-70"/>
                <a:cs typeface="Space Grotesk Light" pitchFamily="2" charset="-7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lt-LT" dirty="0"/>
              <a:t>Vardenis </a:t>
            </a:r>
            <a:r>
              <a:rPr lang="lt-LT" dirty="0" err="1"/>
              <a:t>Pavardenis</a:t>
            </a:r>
            <a:endParaRPr lang="lt-LT" dirty="0"/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4A38631D-8562-4879-B007-8A02947AB078}"/>
              </a:ext>
            </a:extLst>
          </p:cNvPr>
          <p:cNvSpPr>
            <a:spLocks noGrp="1"/>
          </p:cNvSpPr>
          <p:nvPr>
            <p:ph type="body" idx="17" hasCustomPrompt="1"/>
          </p:nvPr>
        </p:nvSpPr>
        <p:spPr>
          <a:xfrm>
            <a:off x="3512006" y="5314385"/>
            <a:ext cx="2565894" cy="365126"/>
          </a:xfrm>
        </p:spPr>
        <p:txBody>
          <a:bodyPr>
            <a:normAutofit/>
          </a:bodyPr>
          <a:lstStyle>
            <a:lvl1pPr marL="0" indent="0">
              <a:buNone/>
              <a:defRPr sz="1870">
                <a:solidFill>
                  <a:srgbClr val="1C2228"/>
                </a:solidFill>
                <a:latin typeface="Space Grotesk Light" pitchFamily="2" charset="-70"/>
                <a:cs typeface="Space Grotesk Light" pitchFamily="2" charset="-7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err="1"/>
              <a:t>Pareigyb</a:t>
            </a:r>
            <a:r>
              <a:rPr lang="lt-LT" dirty="0"/>
              <a:t>ė</a:t>
            </a:r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8D9818A9-181C-41F1-AC83-ABEF30B88A29}"/>
              </a:ext>
            </a:extLst>
          </p:cNvPr>
          <p:cNvSpPr>
            <a:spLocks noGrp="1"/>
          </p:cNvSpPr>
          <p:nvPr>
            <p:ph type="body" idx="18" hasCustomPrompt="1"/>
          </p:nvPr>
        </p:nvSpPr>
        <p:spPr>
          <a:xfrm>
            <a:off x="3511312" y="5693043"/>
            <a:ext cx="2565894" cy="365126"/>
          </a:xfrm>
        </p:spPr>
        <p:txBody>
          <a:bodyPr>
            <a:normAutofit/>
          </a:bodyPr>
          <a:lstStyle>
            <a:lvl1pPr marL="0" indent="0">
              <a:buNone/>
              <a:defRPr sz="1870">
                <a:solidFill>
                  <a:srgbClr val="1C2228"/>
                </a:solidFill>
                <a:latin typeface="Space Grotesk Light" pitchFamily="2" charset="-70"/>
                <a:cs typeface="Space Grotesk Light" pitchFamily="2" charset="-7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lt-LT" dirty="0"/>
              <a:t>Vardenis </a:t>
            </a:r>
            <a:r>
              <a:rPr lang="lt-LT" dirty="0" err="1"/>
              <a:t>Pavardenis</a:t>
            </a:r>
            <a:endParaRPr lang="lt-LT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6FF0CF9-4334-4979-BAE1-578DA995896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521" y="799489"/>
            <a:ext cx="1456727" cy="882091"/>
          </a:xfrm>
          <a:prstGeom prst="rect">
            <a:avLst/>
          </a:prstGeom>
        </p:spPr>
      </p:pic>
      <p:sp>
        <p:nvSpPr>
          <p:cNvPr id="9" name="Picture Placeholder 19">
            <a:extLst>
              <a:ext uri="{FF2B5EF4-FFF2-40B4-BE49-F238E27FC236}">
                <a16:creationId xmlns:a16="http://schemas.microsoft.com/office/drawing/2014/main" id="{CF9561E6-DB4F-4527-98FC-580E7D7B81C3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5235017" y="799484"/>
            <a:ext cx="1456727" cy="882091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2400">
                <a:solidFill>
                  <a:srgbClr val="1C2228"/>
                </a:solidFill>
                <a:latin typeface="Space Grotesk" pitchFamily="2" charset="-70"/>
                <a:cs typeface="Space Grotesk" pitchFamily="2" charset="-70"/>
              </a:defRPr>
            </a:lvl1pPr>
          </a:lstStyle>
          <a:p>
            <a:r>
              <a:rPr lang="lt-LT" dirty="0"/>
              <a:t>LOGO</a:t>
            </a:r>
            <a:endParaRPr lang="en-GB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0906C5A-34EA-45D9-83F1-B8BE0BA2CA61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3006" y="1098785"/>
            <a:ext cx="2081253" cy="2834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30411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Pictur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45">
            <a:extLst>
              <a:ext uri="{FF2B5EF4-FFF2-40B4-BE49-F238E27FC236}">
                <a16:creationId xmlns:a16="http://schemas.microsoft.com/office/drawing/2014/main" id="{CCF54F65-9BB2-49A8-9A49-AEC7830BEAD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11225" y="1506634"/>
            <a:ext cx="10350605" cy="459165"/>
          </a:xfrm>
        </p:spPr>
        <p:txBody>
          <a:bodyPr wrap="square" lIns="0" tIns="0" rIns="0" bIns="0">
            <a:spAutoFit/>
          </a:bodyPr>
          <a:lstStyle>
            <a:lvl1pPr marL="0" inden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3600" u="none" baseline="0">
                <a:solidFill>
                  <a:srgbClr val="1C2228"/>
                </a:solidFill>
                <a:uFill>
                  <a:solidFill>
                    <a:schemeClr val="bg1"/>
                  </a:solidFill>
                </a:uFill>
                <a:latin typeface="Space Grotesk Medium" pitchFamily="2" charset="-70"/>
                <a:cs typeface="Space Grotesk Medium" pitchFamily="2" charset="-70"/>
              </a:defRPr>
            </a:lvl1pPr>
          </a:lstStyle>
          <a:p>
            <a:pPr lvl="0"/>
            <a:r>
              <a:rPr lang="en-US" dirty="0"/>
              <a:t>Lorem ipsum dolor </a:t>
            </a:r>
            <a:r>
              <a:rPr lang="en-US" dirty="0" err="1"/>
              <a:t>dsit</a:t>
            </a:r>
            <a:r>
              <a:rPr lang="en-US" dirty="0"/>
              <a:t>:</a:t>
            </a:r>
          </a:p>
        </p:txBody>
      </p:sp>
      <p:sp>
        <p:nvSpPr>
          <p:cNvPr id="4" name="Text Placeholder 45">
            <a:extLst>
              <a:ext uri="{FF2B5EF4-FFF2-40B4-BE49-F238E27FC236}">
                <a16:creationId xmlns:a16="http://schemas.microsoft.com/office/drawing/2014/main" id="{705B6AB5-8959-4743-BACE-F1F8788071D0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911225" y="5427022"/>
            <a:ext cx="8342842" cy="646331"/>
          </a:xfrm>
        </p:spPr>
        <p:txBody>
          <a:bodyPr wrap="square" lIns="0" tIns="0" rIns="0" bIns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u="none" baseline="0">
                <a:solidFill>
                  <a:srgbClr val="1C2228"/>
                </a:solidFill>
                <a:uFill>
                  <a:solidFill>
                    <a:schemeClr val="bg1"/>
                  </a:solidFill>
                </a:uFill>
                <a:latin typeface="Space Grotesk Light" pitchFamily="2" charset="-70"/>
                <a:cs typeface="Space Grotesk Light" pitchFamily="2" charset="-70"/>
              </a:defRPr>
            </a:lvl1pPr>
          </a:lstStyle>
          <a:p>
            <a:r>
              <a:rPr lang="en-US" sz="1400" dirty="0">
                <a:solidFill>
                  <a:srgbClr val="F0F9FF"/>
                </a:solidFill>
                <a:latin typeface="Space Grotesk Light" pitchFamily="2" charset="0"/>
                <a:ea typeface="DM Sans"/>
                <a:cs typeface="Space Grotesk Light" pitchFamily="2" charset="0"/>
                <a:sym typeface="DM Sans"/>
              </a:rPr>
              <a:t>Lorem ipsum dolor sit Lorem ipsum dolor sit </a:t>
            </a:r>
            <a:r>
              <a:rPr lang="en-US" sz="1400" dirty="0" err="1">
                <a:solidFill>
                  <a:srgbClr val="F0F9FF"/>
                </a:solidFill>
                <a:latin typeface="Space Grotesk Light" pitchFamily="2" charset="0"/>
                <a:ea typeface="DM Sans"/>
                <a:cs typeface="Space Grotesk Light" pitchFamily="2" charset="0"/>
                <a:sym typeface="DM Sans"/>
              </a:rPr>
              <a:t>nostrug</a:t>
            </a:r>
            <a:r>
              <a:rPr lang="en-US" sz="1400" dirty="0">
                <a:solidFill>
                  <a:srgbClr val="F0F9FF"/>
                </a:solidFill>
                <a:latin typeface="Space Grotesk Light" pitchFamily="2" charset="0"/>
                <a:ea typeface="DM Sans"/>
                <a:cs typeface="Space Grotesk Light" pitchFamily="2" charset="0"/>
                <a:sym typeface="DM Sans"/>
              </a:rPr>
              <a:t> it </a:t>
            </a:r>
            <a:r>
              <a:rPr lang="en-US" sz="1400" dirty="0" err="1">
                <a:solidFill>
                  <a:srgbClr val="F0F9FF"/>
                </a:solidFill>
                <a:latin typeface="Space Grotesk Light" pitchFamily="2" charset="0"/>
                <a:ea typeface="DM Sans"/>
                <a:cs typeface="Space Grotesk Light" pitchFamily="2" charset="0"/>
                <a:sym typeface="DM Sans"/>
              </a:rPr>
              <a:t>exerci</a:t>
            </a:r>
            <a:r>
              <a:rPr lang="en-US" sz="1400" dirty="0">
                <a:solidFill>
                  <a:srgbClr val="F0F9FF"/>
                </a:solidFill>
                <a:latin typeface="Space Grotesk Light" pitchFamily="2" charset="0"/>
                <a:ea typeface="DM Sans"/>
                <a:cs typeface="Space Grotesk Light" pitchFamily="2" charset="0"/>
                <a:sym typeface="DM Sans"/>
              </a:rPr>
              <a:t> </a:t>
            </a:r>
            <a:r>
              <a:rPr lang="en-US" sz="1400" dirty="0" err="1">
                <a:solidFill>
                  <a:srgbClr val="F0F9FF"/>
                </a:solidFill>
                <a:latin typeface="Space Grotesk Light" pitchFamily="2" charset="0"/>
                <a:ea typeface="DM Sans"/>
                <a:cs typeface="Space Grotesk Light" pitchFamily="2" charset="0"/>
                <a:sym typeface="DM Sans"/>
              </a:rPr>
              <a:t>adipisil</a:t>
            </a:r>
            <a:r>
              <a:rPr lang="en-US" sz="1400" dirty="0">
                <a:solidFill>
                  <a:srgbClr val="F0F9FF"/>
                </a:solidFill>
                <a:latin typeface="Space Grotesk Light" pitchFamily="2" charset="0"/>
                <a:ea typeface="DM Sans"/>
                <a:cs typeface="Space Grotesk Light" pitchFamily="2" charset="0"/>
                <a:sym typeface="DM Sans"/>
              </a:rPr>
              <a:t> </a:t>
            </a:r>
            <a:r>
              <a:rPr lang="en-US" sz="1400" dirty="0" err="1">
                <a:solidFill>
                  <a:srgbClr val="F0F9FF"/>
                </a:solidFill>
                <a:latin typeface="Space Grotesk Light" pitchFamily="2" charset="0"/>
                <a:ea typeface="DM Sans"/>
                <a:cs typeface="Space Grotesk Light" pitchFamily="2" charset="0"/>
                <a:sym typeface="DM Sans"/>
              </a:rPr>
              <a:t>esti</a:t>
            </a:r>
            <a:endParaRPr lang="en-US" sz="1200" dirty="0">
              <a:latin typeface="Space Grotesk Light" pitchFamily="2" charset="0"/>
              <a:cs typeface="Space Grotesk Light" pitchFamily="2" charset="0"/>
            </a:endParaRPr>
          </a:p>
          <a:p>
            <a:r>
              <a:rPr lang="en-US" sz="1400" dirty="0">
                <a:solidFill>
                  <a:srgbClr val="F0F9FF"/>
                </a:solidFill>
                <a:latin typeface="Space Grotesk Light" pitchFamily="2" charset="0"/>
                <a:ea typeface="DM Sans"/>
                <a:cs typeface="Space Grotesk Light" pitchFamily="2" charset="0"/>
                <a:sym typeface="DM Sans"/>
              </a:rPr>
              <a:t>sit </a:t>
            </a:r>
            <a:r>
              <a:rPr lang="en-US" sz="1400" dirty="0" err="1">
                <a:solidFill>
                  <a:srgbClr val="F0F9FF"/>
                </a:solidFill>
                <a:latin typeface="Space Grotesk Light" pitchFamily="2" charset="0"/>
                <a:ea typeface="DM Sans"/>
                <a:cs typeface="Space Grotesk Light" pitchFamily="2" charset="0"/>
                <a:sym typeface="DM Sans"/>
              </a:rPr>
              <a:t>nostrug</a:t>
            </a:r>
            <a:r>
              <a:rPr lang="en-US" sz="1400" dirty="0">
                <a:solidFill>
                  <a:srgbClr val="F0F9FF"/>
                </a:solidFill>
                <a:latin typeface="Space Grotesk Light" pitchFamily="2" charset="0"/>
                <a:ea typeface="DM Sans"/>
                <a:cs typeface="Space Grotesk Light" pitchFamily="2" charset="0"/>
                <a:sym typeface="DM Sans"/>
              </a:rPr>
              <a:t> it </a:t>
            </a:r>
            <a:r>
              <a:rPr lang="en-US" sz="1400" dirty="0" err="1">
                <a:solidFill>
                  <a:srgbClr val="F0F9FF"/>
                </a:solidFill>
                <a:latin typeface="Space Grotesk Light" pitchFamily="2" charset="0"/>
                <a:ea typeface="DM Sans"/>
                <a:cs typeface="Space Grotesk Light" pitchFamily="2" charset="0"/>
                <a:sym typeface="DM Sans"/>
              </a:rPr>
              <a:t>exerci</a:t>
            </a:r>
            <a:r>
              <a:rPr lang="en-US" sz="1400" dirty="0">
                <a:solidFill>
                  <a:srgbClr val="F0F9FF"/>
                </a:solidFill>
                <a:latin typeface="Space Grotesk Light" pitchFamily="2" charset="0"/>
                <a:ea typeface="DM Sans"/>
                <a:cs typeface="Space Grotesk Light" pitchFamily="2" charset="0"/>
                <a:sym typeface="DM Sans"/>
              </a:rPr>
              <a:t> </a:t>
            </a:r>
            <a:r>
              <a:rPr lang="en-US" sz="1400" dirty="0" err="1">
                <a:solidFill>
                  <a:srgbClr val="F0F9FF"/>
                </a:solidFill>
                <a:latin typeface="Space Grotesk Light" pitchFamily="2" charset="0"/>
                <a:ea typeface="DM Sans"/>
                <a:cs typeface="Space Grotesk Light" pitchFamily="2" charset="0"/>
                <a:sym typeface="DM Sans"/>
              </a:rPr>
              <a:t>adipisil</a:t>
            </a:r>
            <a:r>
              <a:rPr lang="en-US" sz="1400" dirty="0">
                <a:solidFill>
                  <a:srgbClr val="F0F9FF"/>
                </a:solidFill>
                <a:latin typeface="Space Grotesk Light" pitchFamily="2" charset="0"/>
                <a:ea typeface="DM Sans"/>
                <a:cs typeface="Space Grotesk Light" pitchFamily="2" charset="0"/>
                <a:sym typeface="DM Sans"/>
              </a:rPr>
              <a:t> </a:t>
            </a:r>
            <a:r>
              <a:rPr lang="en-US" sz="1400" dirty="0" err="1">
                <a:solidFill>
                  <a:srgbClr val="F0F9FF"/>
                </a:solidFill>
                <a:latin typeface="Space Grotesk Light" pitchFamily="2" charset="0"/>
                <a:ea typeface="DM Sans"/>
                <a:cs typeface="Space Grotesk Light" pitchFamily="2" charset="0"/>
                <a:sym typeface="DM Sans"/>
              </a:rPr>
              <a:t>esti</a:t>
            </a:r>
            <a:r>
              <a:rPr lang="en-US" sz="1200" dirty="0">
                <a:solidFill>
                  <a:srgbClr val="F0F9FF"/>
                </a:solidFill>
                <a:latin typeface="Space Grotesk Light" pitchFamily="2" charset="0"/>
                <a:ea typeface="DM Sans"/>
                <a:cs typeface="Space Grotesk Light" pitchFamily="2" charset="0"/>
                <a:sym typeface="DM Sans"/>
              </a:rPr>
              <a:t> sit </a:t>
            </a:r>
            <a:r>
              <a:rPr lang="en-US" sz="1200" dirty="0" err="1">
                <a:solidFill>
                  <a:srgbClr val="F0F9FF"/>
                </a:solidFill>
                <a:latin typeface="Space Grotesk Light" pitchFamily="2" charset="0"/>
                <a:ea typeface="DM Sans"/>
                <a:cs typeface="Space Grotesk Light" pitchFamily="2" charset="0"/>
                <a:sym typeface="DM Sans"/>
              </a:rPr>
              <a:t>nostrug</a:t>
            </a:r>
            <a:r>
              <a:rPr lang="en-US" sz="1200" dirty="0">
                <a:solidFill>
                  <a:srgbClr val="F0F9FF"/>
                </a:solidFill>
                <a:latin typeface="Space Grotesk Light" pitchFamily="2" charset="0"/>
                <a:ea typeface="DM Sans"/>
                <a:cs typeface="Space Grotesk Light" pitchFamily="2" charset="0"/>
                <a:sym typeface="DM Sans"/>
              </a:rPr>
              <a:t> it </a:t>
            </a:r>
            <a:r>
              <a:rPr lang="en-US" sz="1200" dirty="0" err="1">
                <a:solidFill>
                  <a:srgbClr val="F0F9FF"/>
                </a:solidFill>
                <a:latin typeface="Space Grotesk Light" pitchFamily="2" charset="0"/>
                <a:ea typeface="DM Sans"/>
                <a:cs typeface="Space Grotesk Light" pitchFamily="2" charset="0"/>
                <a:sym typeface="DM Sans"/>
              </a:rPr>
              <a:t>exerci</a:t>
            </a:r>
            <a:r>
              <a:rPr lang="en-US" sz="1200" dirty="0">
                <a:solidFill>
                  <a:srgbClr val="F0F9FF"/>
                </a:solidFill>
                <a:latin typeface="Space Grotesk Light" pitchFamily="2" charset="0"/>
                <a:ea typeface="DM Sans"/>
                <a:cs typeface="Space Grotesk Light" pitchFamily="2" charset="0"/>
                <a:sym typeface="DM Sans"/>
              </a:rPr>
              <a:t> sit </a:t>
            </a:r>
            <a:r>
              <a:rPr lang="en-US" sz="1200" dirty="0" err="1">
                <a:solidFill>
                  <a:srgbClr val="F0F9FF"/>
                </a:solidFill>
                <a:latin typeface="Space Grotesk Light" pitchFamily="2" charset="0"/>
                <a:ea typeface="DM Sans"/>
                <a:cs typeface="Space Grotesk Light" pitchFamily="2" charset="0"/>
                <a:sym typeface="DM Sans"/>
              </a:rPr>
              <a:t>nostrug</a:t>
            </a:r>
            <a:r>
              <a:rPr lang="en-US" sz="1200" dirty="0">
                <a:solidFill>
                  <a:srgbClr val="F0F9FF"/>
                </a:solidFill>
                <a:latin typeface="Space Grotesk Light" pitchFamily="2" charset="0"/>
                <a:ea typeface="DM Sans"/>
                <a:cs typeface="Space Grotesk Light" pitchFamily="2" charset="0"/>
                <a:sym typeface="DM Sans"/>
              </a:rPr>
              <a:t> it </a:t>
            </a:r>
            <a:r>
              <a:rPr lang="en-US" sz="1200" dirty="0" err="1">
                <a:solidFill>
                  <a:srgbClr val="F0F9FF"/>
                </a:solidFill>
                <a:latin typeface="Space Grotesk Light" pitchFamily="2" charset="0"/>
                <a:ea typeface="DM Sans"/>
                <a:cs typeface="Space Grotesk Light" pitchFamily="2" charset="0"/>
                <a:sym typeface="DM Sans"/>
              </a:rPr>
              <a:t>exerci</a:t>
            </a:r>
            <a:r>
              <a:rPr lang="en-US" sz="1200" dirty="0">
                <a:solidFill>
                  <a:srgbClr val="F0F9FF"/>
                </a:solidFill>
                <a:latin typeface="Space Grotesk Light" pitchFamily="2" charset="0"/>
                <a:ea typeface="DM Sans"/>
                <a:cs typeface="Space Grotesk Light" pitchFamily="2" charset="0"/>
                <a:sym typeface="DM Sans"/>
              </a:rPr>
              <a:t> </a:t>
            </a:r>
            <a:endParaRPr lang="en-US" sz="1200" dirty="0">
              <a:latin typeface="Space Grotesk Light" pitchFamily="2" charset="0"/>
              <a:cs typeface="Space Grotesk Light" pitchFamily="2" charset="0"/>
            </a:endParaRPr>
          </a:p>
          <a:p>
            <a:r>
              <a:rPr lang="en-US" sz="1400" dirty="0" err="1">
                <a:solidFill>
                  <a:srgbClr val="F0F9FF"/>
                </a:solidFill>
                <a:latin typeface="Space Grotesk Light" pitchFamily="2" charset="0"/>
                <a:ea typeface="DM Sans"/>
                <a:cs typeface="Space Grotesk Light" pitchFamily="2" charset="0"/>
                <a:sym typeface="DM Sans"/>
              </a:rPr>
              <a:t>nostrug</a:t>
            </a:r>
            <a:r>
              <a:rPr lang="en-US" sz="1400" dirty="0">
                <a:solidFill>
                  <a:srgbClr val="F0F9FF"/>
                </a:solidFill>
                <a:latin typeface="Space Grotesk Light" pitchFamily="2" charset="0"/>
                <a:ea typeface="DM Sans"/>
                <a:cs typeface="Space Grotesk Light" pitchFamily="2" charset="0"/>
                <a:sym typeface="DM Sans"/>
              </a:rPr>
              <a:t> it </a:t>
            </a:r>
            <a:r>
              <a:rPr lang="en-US" sz="1400" dirty="0" err="1">
                <a:solidFill>
                  <a:srgbClr val="F0F9FF"/>
                </a:solidFill>
                <a:latin typeface="Space Grotesk Light" pitchFamily="2" charset="0"/>
                <a:ea typeface="DM Sans"/>
                <a:cs typeface="Space Grotesk Light" pitchFamily="2" charset="0"/>
                <a:sym typeface="DM Sans"/>
              </a:rPr>
              <a:t>exerci</a:t>
            </a:r>
            <a:r>
              <a:rPr lang="en-US" sz="1400" dirty="0">
                <a:solidFill>
                  <a:srgbClr val="F0F9FF"/>
                </a:solidFill>
                <a:latin typeface="Space Grotesk Light" pitchFamily="2" charset="0"/>
                <a:ea typeface="DM Sans"/>
                <a:cs typeface="Space Grotesk Light" pitchFamily="2" charset="0"/>
                <a:sym typeface="DM Sans"/>
              </a:rPr>
              <a:t> </a:t>
            </a:r>
            <a:r>
              <a:rPr lang="en-US" sz="1400" dirty="0" err="1">
                <a:solidFill>
                  <a:srgbClr val="F0F9FF"/>
                </a:solidFill>
                <a:latin typeface="Space Grotesk Light" pitchFamily="2" charset="0"/>
                <a:ea typeface="DM Sans"/>
                <a:cs typeface="Space Grotesk Light" pitchFamily="2" charset="0"/>
                <a:sym typeface="DM Sans"/>
              </a:rPr>
              <a:t>adipisil</a:t>
            </a:r>
            <a:r>
              <a:rPr lang="en-US" sz="1400" dirty="0">
                <a:solidFill>
                  <a:srgbClr val="F0F9FF"/>
                </a:solidFill>
                <a:latin typeface="Space Grotesk Light" pitchFamily="2" charset="0"/>
                <a:ea typeface="DM Sans"/>
                <a:cs typeface="Space Grotesk Light" pitchFamily="2" charset="0"/>
                <a:sym typeface="DM Sans"/>
              </a:rPr>
              <a:t> </a:t>
            </a:r>
            <a:r>
              <a:rPr lang="en-US" sz="1400" dirty="0" err="1">
                <a:solidFill>
                  <a:srgbClr val="F0F9FF"/>
                </a:solidFill>
                <a:latin typeface="Space Grotesk Light" pitchFamily="2" charset="0"/>
                <a:ea typeface="DM Sans"/>
                <a:cs typeface="Space Grotesk Light" pitchFamily="2" charset="0"/>
                <a:sym typeface="DM Sans"/>
              </a:rPr>
              <a:t>esti</a:t>
            </a:r>
            <a:endParaRPr lang="en-US" sz="1200" dirty="0">
              <a:latin typeface="Space Grotesk Light" pitchFamily="2" charset="0"/>
              <a:cs typeface="Space Grotesk Light" pitchFamily="2" charset="0"/>
            </a:endParaRPr>
          </a:p>
        </p:txBody>
      </p:sp>
      <p:sp>
        <p:nvSpPr>
          <p:cNvPr id="5" name="Picture Placeholder 18">
            <a:extLst>
              <a:ext uri="{FF2B5EF4-FFF2-40B4-BE49-F238E27FC236}">
                <a16:creationId xmlns:a16="http://schemas.microsoft.com/office/drawing/2014/main" id="{6CAE39FC-7032-422A-BFD5-D2E9503D7919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893765" y="2249488"/>
            <a:ext cx="10369550" cy="269240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endParaRPr lang="en-GB" dirty="0"/>
          </a:p>
        </p:txBody>
      </p:sp>
      <p:sp>
        <p:nvSpPr>
          <p:cNvPr id="6" name="Text Placeholder 30">
            <a:extLst>
              <a:ext uri="{FF2B5EF4-FFF2-40B4-BE49-F238E27FC236}">
                <a16:creationId xmlns:a16="http://schemas.microsoft.com/office/drawing/2014/main" id="{C78C751E-51ED-455A-AC7D-566A7A977C89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419385" y="439188"/>
            <a:ext cx="6331901" cy="315912"/>
          </a:xfrm>
        </p:spPr>
        <p:txBody>
          <a:bodyPr/>
          <a:lstStyle>
            <a:lvl1pPr marL="0" indent="0">
              <a:buNone/>
              <a:defRPr sz="1800">
                <a:latin typeface="Space Grotesk" pitchFamily="2" charset="-70"/>
                <a:cs typeface="Space Grotesk" pitchFamily="2" charset="-70"/>
              </a:defRPr>
            </a:lvl1pPr>
          </a:lstStyle>
          <a:p>
            <a:pPr lvl="0"/>
            <a:r>
              <a:rPr lang="en-US" dirty="0"/>
              <a:t>Lorem ipsum</a:t>
            </a:r>
            <a:endParaRPr lang="en-GB" dirty="0"/>
          </a:p>
        </p:txBody>
      </p:sp>
      <p:sp>
        <p:nvSpPr>
          <p:cNvPr id="7" name="Picture Placeholder 19">
            <a:extLst>
              <a:ext uri="{FF2B5EF4-FFF2-40B4-BE49-F238E27FC236}">
                <a16:creationId xmlns:a16="http://schemas.microsoft.com/office/drawing/2014/main" id="{31CF9275-97AD-40EA-B427-6AD76892A841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8017865" y="302677"/>
            <a:ext cx="747153" cy="452423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1400">
                <a:solidFill>
                  <a:srgbClr val="1C2228"/>
                </a:solidFill>
                <a:latin typeface="Space Grotesk" pitchFamily="2" charset="-70"/>
                <a:cs typeface="Space Grotesk" pitchFamily="2" charset="-70"/>
              </a:defRPr>
            </a:lvl1pPr>
          </a:lstStyle>
          <a:p>
            <a:r>
              <a:rPr lang="lt-LT" dirty="0"/>
              <a:t>LOGO</a:t>
            </a:r>
            <a:endParaRPr lang="en-GB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26EAB97-A85C-4E27-B80B-CFEC8EF0ECB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01033" y="438419"/>
            <a:ext cx="1328372" cy="1809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3111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0E23002A-BE7A-41FC-8365-537084AAA76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3B60B03B-D983-473F-8DBF-51E958D823F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496515" y="2532855"/>
            <a:ext cx="5198970" cy="1397841"/>
          </a:xfrm>
        </p:spPr>
        <p:txBody>
          <a:bodyPr>
            <a:noAutofit/>
          </a:bodyPr>
          <a:lstStyle>
            <a:lvl1pPr marL="0" indent="0" algn="ctr">
              <a:buNone/>
              <a:defRPr sz="4400" b="1">
                <a:solidFill>
                  <a:srgbClr val="1C2228"/>
                </a:solidFill>
                <a:latin typeface="Space Grotesk" pitchFamily="2" charset="-70"/>
                <a:cs typeface="Space Grotesk" pitchFamily="2" charset="-70"/>
              </a:defRPr>
            </a:lvl1pPr>
            <a:lvl2pPr>
              <a:defRPr>
                <a:solidFill>
                  <a:schemeClr val="bg1"/>
                </a:solidFill>
                <a:latin typeface="Space Grotesk" pitchFamily="2" charset="-70"/>
                <a:cs typeface="Space Grotesk" pitchFamily="2" charset="-70"/>
              </a:defRPr>
            </a:lvl2pPr>
            <a:lvl3pPr>
              <a:defRPr>
                <a:solidFill>
                  <a:schemeClr val="bg1"/>
                </a:solidFill>
                <a:latin typeface="Space Grotesk" pitchFamily="2" charset="-70"/>
                <a:cs typeface="Space Grotesk" pitchFamily="2" charset="-70"/>
              </a:defRPr>
            </a:lvl3pPr>
            <a:lvl4pPr>
              <a:defRPr>
                <a:solidFill>
                  <a:schemeClr val="bg1"/>
                </a:solidFill>
                <a:latin typeface="Space Grotesk" pitchFamily="2" charset="-70"/>
                <a:cs typeface="Space Grotesk" pitchFamily="2" charset="-70"/>
              </a:defRPr>
            </a:lvl4pPr>
            <a:lvl5pPr>
              <a:defRPr>
                <a:solidFill>
                  <a:schemeClr val="bg1"/>
                </a:solidFill>
                <a:latin typeface="Space Grotesk" pitchFamily="2" charset="-70"/>
                <a:cs typeface="Space Grotesk" pitchFamily="2" charset="-70"/>
              </a:defRPr>
            </a:lvl5pPr>
          </a:lstStyle>
          <a:p>
            <a:pPr lvl="0"/>
            <a:r>
              <a:rPr lang="lt-LT" dirty="0" err="1"/>
              <a:t>Thank</a:t>
            </a:r>
            <a:r>
              <a:rPr lang="lt-LT" dirty="0"/>
              <a:t> </a:t>
            </a:r>
            <a:r>
              <a:rPr lang="lt-LT" dirty="0" err="1"/>
              <a:t>you</a:t>
            </a:r>
            <a:r>
              <a:rPr lang="lt-LT" dirty="0"/>
              <a:t> </a:t>
            </a:r>
            <a:r>
              <a:rPr lang="lt-LT" dirty="0" err="1"/>
              <a:t>for</a:t>
            </a:r>
            <a:r>
              <a:rPr lang="lt-LT" dirty="0"/>
              <a:t> </a:t>
            </a:r>
            <a:r>
              <a:rPr lang="lt-LT" dirty="0" err="1"/>
              <a:t>your</a:t>
            </a:r>
            <a:r>
              <a:rPr lang="lt-LT" dirty="0"/>
              <a:t> </a:t>
            </a:r>
            <a:r>
              <a:rPr lang="lt-LT" dirty="0" err="1"/>
              <a:t>attention</a:t>
            </a:r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BBC8EC5E-5516-430C-A96F-A31BB2DD8CC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65420" y="302678"/>
            <a:ext cx="747153" cy="452423"/>
          </a:xfrm>
          <a:prstGeom prst="rect">
            <a:avLst/>
          </a:prstGeom>
        </p:spPr>
      </p:pic>
      <p:sp>
        <p:nvSpPr>
          <p:cNvPr id="6" name="Picture Placeholder 19">
            <a:extLst>
              <a:ext uri="{FF2B5EF4-FFF2-40B4-BE49-F238E27FC236}">
                <a16:creationId xmlns:a16="http://schemas.microsoft.com/office/drawing/2014/main" id="{B393D052-23BE-4D08-B1D2-063DBC69F456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8017865" y="302677"/>
            <a:ext cx="747153" cy="452423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1400">
                <a:solidFill>
                  <a:srgbClr val="1C2228"/>
                </a:solidFill>
                <a:latin typeface="Space Grotesk" pitchFamily="2" charset="-70"/>
                <a:cs typeface="Space Grotesk" pitchFamily="2" charset="-70"/>
              </a:defRPr>
            </a:lvl1pPr>
          </a:lstStyle>
          <a:p>
            <a:r>
              <a:rPr lang="lt-LT" dirty="0"/>
              <a:t>LOGO</a:t>
            </a:r>
            <a:endParaRPr lang="en-GB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CE904D3-1091-43C3-8A3D-A6822298620A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01033" y="438419"/>
            <a:ext cx="1328372" cy="1809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14968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DE48971B-2365-415C-8192-13D3267E3C5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D9CEDCB6-5FC8-4105-AA46-F6ED91057A8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5F38F48D-F133-4E1C-8084-CA4A4FE85054}" type="datetime1">
              <a:rPr lang="lt-LT" smtClean="0"/>
              <a:t>2026-04-08</a:t>
            </a:fld>
            <a:endParaRPr lang="lt-LT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A5EEA58D-1AFE-4F81-A770-F53B9BA731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lt-LT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DBFDFCDB-6668-4567-88C5-99D53D1321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969374" y="352896"/>
            <a:ext cx="2743200" cy="365125"/>
          </a:xfrm>
        </p:spPr>
        <p:txBody>
          <a:bodyPr/>
          <a:lstStyle/>
          <a:p>
            <a:fld id="{30E4CE38-59AA-4A8C-9AF9-AD07300D877A}" type="slidenum">
              <a:rPr lang="lt-LT" smtClean="0"/>
              <a:t>‹#›</a:t>
            </a:fld>
            <a:endParaRPr lang="lt-LT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81E66069-F8EC-4988-A6A5-522F0573224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15521" y="2197923"/>
            <a:ext cx="10492015" cy="2265590"/>
          </a:xfrm>
        </p:spPr>
        <p:txBody>
          <a:bodyPr>
            <a:noAutofit/>
          </a:bodyPr>
          <a:lstStyle>
            <a:lvl1pPr>
              <a:defRPr sz="7330">
                <a:solidFill>
                  <a:srgbClr val="1C2228"/>
                </a:solidFill>
                <a:latin typeface="Space Grotesk" pitchFamily="2" charset="-70"/>
                <a:cs typeface="Space Grotesk" pitchFamily="2" charset="-70"/>
              </a:defRPr>
            </a:lvl1pPr>
          </a:lstStyle>
          <a:p>
            <a:r>
              <a:rPr lang="en-US" dirty="0"/>
              <a:t>Statistics</a:t>
            </a:r>
            <a:br>
              <a:rPr lang="lt-LT" dirty="0"/>
            </a:br>
            <a:r>
              <a:rPr lang="en-US" dirty="0"/>
              <a:t>and open data</a:t>
            </a:r>
            <a:endParaRPr lang="lt-LT" dirty="0"/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9604AE27-37DA-4D93-AED9-255E65CD0D18}"/>
              </a:ext>
            </a:extLst>
          </p:cNvPr>
          <p:cNvSpPr>
            <a:spLocks noGrp="1"/>
          </p:cNvSpPr>
          <p:nvPr>
            <p:ph type="body" idx="15" hasCustomPrompt="1"/>
          </p:nvPr>
        </p:nvSpPr>
        <p:spPr>
          <a:xfrm>
            <a:off x="835931" y="5313669"/>
            <a:ext cx="2565894" cy="365126"/>
          </a:xfrm>
        </p:spPr>
        <p:txBody>
          <a:bodyPr>
            <a:normAutofit/>
          </a:bodyPr>
          <a:lstStyle>
            <a:lvl1pPr marL="0" indent="0">
              <a:buNone/>
              <a:defRPr sz="1870">
                <a:solidFill>
                  <a:srgbClr val="1C2228"/>
                </a:solidFill>
                <a:latin typeface="Space Grotesk Light" pitchFamily="2" charset="-70"/>
                <a:cs typeface="Space Grotesk Light" pitchFamily="2" charset="-7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err="1"/>
              <a:t>Pareigyb</a:t>
            </a:r>
            <a:r>
              <a:rPr lang="lt-LT" dirty="0"/>
              <a:t>ė</a:t>
            </a: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3A6B2BE4-B6B7-4261-AB21-111D80ED5975}"/>
              </a:ext>
            </a:extLst>
          </p:cNvPr>
          <p:cNvSpPr>
            <a:spLocks noGrp="1"/>
          </p:cNvSpPr>
          <p:nvPr>
            <p:ph type="body" idx="17" hasCustomPrompt="1"/>
          </p:nvPr>
        </p:nvSpPr>
        <p:spPr>
          <a:xfrm>
            <a:off x="3512006" y="5314385"/>
            <a:ext cx="2565894" cy="365126"/>
          </a:xfrm>
        </p:spPr>
        <p:txBody>
          <a:bodyPr>
            <a:normAutofit/>
          </a:bodyPr>
          <a:lstStyle>
            <a:lvl1pPr marL="0" indent="0">
              <a:buNone/>
              <a:defRPr sz="1870">
                <a:solidFill>
                  <a:srgbClr val="1C2228"/>
                </a:solidFill>
                <a:latin typeface="Space Grotesk Light" pitchFamily="2" charset="-70"/>
                <a:cs typeface="Space Grotesk Light" pitchFamily="2" charset="-7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err="1"/>
              <a:t>Pareigyb</a:t>
            </a:r>
            <a:r>
              <a:rPr lang="lt-LT" dirty="0"/>
              <a:t>ė</a:t>
            </a:r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143B0596-68E5-4C6F-AB77-4ED7E7F96D8C}"/>
              </a:ext>
            </a:extLst>
          </p:cNvPr>
          <p:cNvSpPr>
            <a:spLocks noGrp="1"/>
          </p:cNvSpPr>
          <p:nvPr>
            <p:ph type="body" idx="16" hasCustomPrompt="1"/>
          </p:nvPr>
        </p:nvSpPr>
        <p:spPr>
          <a:xfrm>
            <a:off x="833649" y="5693385"/>
            <a:ext cx="2565894" cy="365126"/>
          </a:xfrm>
        </p:spPr>
        <p:txBody>
          <a:bodyPr>
            <a:normAutofit/>
          </a:bodyPr>
          <a:lstStyle>
            <a:lvl1pPr marL="0" indent="0">
              <a:buNone/>
              <a:defRPr sz="1870">
                <a:solidFill>
                  <a:srgbClr val="1C2228"/>
                </a:solidFill>
                <a:latin typeface="Space Grotesk Light" pitchFamily="2" charset="-70"/>
                <a:cs typeface="Space Grotesk Light" pitchFamily="2" charset="-7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lt-LT" dirty="0"/>
              <a:t>Vardenis </a:t>
            </a:r>
            <a:r>
              <a:rPr lang="lt-LT" dirty="0" err="1"/>
              <a:t>Pavardenis</a:t>
            </a:r>
            <a:endParaRPr lang="lt-LT" dirty="0"/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B7BCEEA0-A957-4DE1-8FB0-9E58CF2EDA6F}"/>
              </a:ext>
            </a:extLst>
          </p:cNvPr>
          <p:cNvSpPr>
            <a:spLocks noGrp="1"/>
          </p:cNvSpPr>
          <p:nvPr>
            <p:ph type="body" idx="18" hasCustomPrompt="1"/>
          </p:nvPr>
        </p:nvSpPr>
        <p:spPr>
          <a:xfrm>
            <a:off x="3511312" y="5693043"/>
            <a:ext cx="2565894" cy="365126"/>
          </a:xfrm>
        </p:spPr>
        <p:txBody>
          <a:bodyPr>
            <a:normAutofit/>
          </a:bodyPr>
          <a:lstStyle>
            <a:lvl1pPr marL="0" indent="0">
              <a:buNone/>
              <a:defRPr sz="1870">
                <a:solidFill>
                  <a:srgbClr val="1C2228"/>
                </a:solidFill>
                <a:latin typeface="Space Grotesk Light" pitchFamily="2" charset="-70"/>
                <a:cs typeface="Space Grotesk Light" pitchFamily="2" charset="-7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lt-LT" dirty="0"/>
              <a:t>Vardenis </a:t>
            </a:r>
            <a:r>
              <a:rPr lang="lt-LT" dirty="0" err="1"/>
              <a:t>Pavardenis</a:t>
            </a:r>
            <a:endParaRPr lang="lt-LT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4B19E26A-FD41-4FD7-A642-CEEAA4BF08C9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521" y="799489"/>
            <a:ext cx="1456727" cy="882091"/>
          </a:xfrm>
          <a:prstGeom prst="rect">
            <a:avLst/>
          </a:prstGeom>
        </p:spPr>
      </p:pic>
      <p:sp>
        <p:nvSpPr>
          <p:cNvPr id="14" name="Picture Placeholder 19">
            <a:extLst>
              <a:ext uri="{FF2B5EF4-FFF2-40B4-BE49-F238E27FC236}">
                <a16:creationId xmlns:a16="http://schemas.microsoft.com/office/drawing/2014/main" id="{85E53E9C-EB9B-4E7E-83E0-B81A3F08D4E3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5235017" y="799484"/>
            <a:ext cx="1456727" cy="882091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2400">
                <a:solidFill>
                  <a:srgbClr val="1C2228"/>
                </a:solidFill>
                <a:latin typeface="Space Grotesk" pitchFamily="2" charset="-70"/>
                <a:cs typeface="Space Grotesk" pitchFamily="2" charset="-70"/>
              </a:defRPr>
            </a:lvl1pPr>
          </a:lstStyle>
          <a:p>
            <a:r>
              <a:rPr lang="lt-LT" dirty="0"/>
              <a:t>LOGO</a:t>
            </a:r>
            <a:endParaRPr lang="en-GB" dirty="0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1A167A5A-D18D-4146-A657-FC08E9B0713D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3006" y="1098785"/>
            <a:ext cx="2081253" cy="2834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76889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ble Placeholder 9">
            <a:extLst>
              <a:ext uri="{FF2B5EF4-FFF2-40B4-BE49-F238E27FC236}">
                <a16:creationId xmlns:a16="http://schemas.microsoft.com/office/drawing/2014/main" id="{766495F8-5872-40E2-99D9-32E3279EFE19}"/>
              </a:ext>
            </a:extLst>
          </p:cNvPr>
          <p:cNvSpPr>
            <a:spLocks noGrp="1"/>
          </p:cNvSpPr>
          <p:nvPr>
            <p:ph type="tbl" sz="quarter" idx="17"/>
          </p:nvPr>
        </p:nvSpPr>
        <p:spPr>
          <a:xfrm>
            <a:off x="910746" y="2319312"/>
            <a:ext cx="3121025" cy="14400"/>
          </a:xfrm>
          <a:solidFill>
            <a:srgbClr val="1C2228"/>
          </a:solidFill>
          <a:ln>
            <a:noFill/>
            <a:extLst>
              <a:ext uri="{C807C97D-BFC1-408E-A445-0C87EB9F89A2}">
                <ask:lineSketchStyleProps xmlns:ask="http://schemas.microsoft.com/office/drawing/2018/sketchyshapes"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4" name="Text Placeholder 5">
            <a:extLst>
              <a:ext uri="{FF2B5EF4-FFF2-40B4-BE49-F238E27FC236}">
                <a16:creationId xmlns:a16="http://schemas.microsoft.com/office/drawing/2014/main" id="{8AAAF818-B13A-476B-89C7-162D7C365FE4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910746" y="1349954"/>
            <a:ext cx="2064428" cy="950645"/>
          </a:xfrm>
        </p:spPr>
        <p:txBody>
          <a:bodyPr lIns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6400">
                <a:solidFill>
                  <a:srgbClr val="1C2228"/>
                </a:solidFill>
                <a:latin typeface="Space Mono" panose="02000509040000020004" pitchFamily="49" charset="-70"/>
              </a:defRPr>
            </a:lvl1pPr>
          </a:lstStyle>
          <a:p>
            <a:pPr lvl="0"/>
            <a:r>
              <a:rPr lang="lt-LT" dirty="0"/>
              <a:t>01.</a:t>
            </a:r>
            <a:r>
              <a:rPr lang="en-US" dirty="0"/>
              <a:t> </a:t>
            </a:r>
            <a:endParaRPr lang="en-GB" dirty="0"/>
          </a:p>
        </p:txBody>
      </p:sp>
      <p:sp>
        <p:nvSpPr>
          <p:cNvPr id="5" name="Text Placeholder 45">
            <a:extLst>
              <a:ext uri="{FF2B5EF4-FFF2-40B4-BE49-F238E27FC236}">
                <a16:creationId xmlns:a16="http://schemas.microsoft.com/office/drawing/2014/main" id="{CC26C95A-A40D-4194-81C6-A104DA2DECB4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2270760" y="2011682"/>
            <a:ext cx="1761011" cy="314830"/>
          </a:xfrm>
        </p:spPr>
        <p:txBody>
          <a:bodyPr rIns="36000">
            <a:normAutofit/>
          </a:bodyPr>
          <a:lstStyle>
            <a:lvl1pPr marL="0" indent="0" algn="r">
              <a:buNone/>
              <a:defRPr sz="1600">
                <a:solidFill>
                  <a:srgbClr val="1C2228"/>
                </a:solidFill>
                <a:latin typeface="Space Grotesk Light" pitchFamily="2" charset="-70"/>
                <a:cs typeface="Space Grotesk Light" pitchFamily="2" charset="-70"/>
              </a:defRPr>
            </a:lvl1pPr>
          </a:lstStyle>
          <a:p>
            <a:pPr lvl="0"/>
            <a:r>
              <a:rPr lang="lt-LT" dirty="0" err="1"/>
              <a:t>Inroduction</a:t>
            </a:r>
            <a:endParaRPr lang="en-US" dirty="0"/>
          </a:p>
        </p:txBody>
      </p:sp>
      <p:sp>
        <p:nvSpPr>
          <p:cNvPr id="6" name="Text Placeholder 45">
            <a:extLst>
              <a:ext uri="{FF2B5EF4-FFF2-40B4-BE49-F238E27FC236}">
                <a16:creationId xmlns:a16="http://schemas.microsoft.com/office/drawing/2014/main" id="{76358C14-AE77-4DF6-8F7B-CBF8CC56CF17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2174309" y="4690865"/>
            <a:ext cx="1857142" cy="830997"/>
          </a:xfrm>
        </p:spPr>
        <p:txBody>
          <a:bodyPr rIns="36000">
            <a:sp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rgbClr val="1C2228"/>
                </a:solidFill>
                <a:latin typeface="Space Grotesk Light" pitchFamily="2" charset="-70"/>
                <a:cs typeface="Space Grotesk Light" pitchFamily="2" charset="-70"/>
              </a:defRPr>
            </a:lvl1pPr>
          </a:lstStyle>
          <a:p>
            <a:pPr lvl="0"/>
            <a:r>
              <a:rPr lang="lt-LT" dirty="0" err="1"/>
              <a:t>Practical</a:t>
            </a:r>
            <a:r>
              <a:rPr lang="lt-LT" dirty="0"/>
              <a:t> </a:t>
            </a:r>
            <a:r>
              <a:rPr lang="lt-LT" dirty="0" err="1"/>
              <a:t>Experience</a:t>
            </a:r>
            <a:r>
              <a:rPr lang="lt-LT" dirty="0"/>
              <a:t> </a:t>
            </a:r>
            <a:r>
              <a:rPr lang="lt-LT" dirty="0" err="1"/>
              <a:t>from</a:t>
            </a:r>
            <a:r>
              <a:rPr lang="lt-LT" dirty="0"/>
              <a:t> Lithuania</a:t>
            </a:r>
            <a:endParaRPr lang="en-US" dirty="0"/>
          </a:p>
        </p:txBody>
      </p:sp>
      <p:sp>
        <p:nvSpPr>
          <p:cNvPr id="7" name="Table Placeholder 9">
            <a:extLst>
              <a:ext uri="{FF2B5EF4-FFF2-40B4-BE49-F238E27FC236}">
                <a16:creationId xmlns:a16="http://schemas.microsoft.com/office/drawing/2014/main" id="{B879DC45-54E8-4E4B-8F01-F89286A4C8F5}"/>
              </a:ext>
            </a:extLst>
          </p:cNvPr>
          <p:cNvSpPr>
            <a:spLocks noGrp="1"/>
          </p:cNvSpPr>
          <p:nvPr>
            <p:ph type="tbl" sz="quarter" idx="22"/>
          </p:nvPr>
        </p:nvSpPr>
        <p:spPr>
          <a:xfrm>
            <a:off x="910746" y="3991397"/>
            <a:ext cx="3121025" cy="14400"/>
          </a:xfrm>
          <a:solidFill>
            <a:srgbClr val="1C2228"/>
          </a:solidFill>
          <a:ln>
            <a:noFill/>
            <a:extLst>
              <a:ext uri="{C807C97D-BFC1-408E-A445-0C87EB9F89A2}">
                <ask:lineSketchStyleProps xmlns:ask="http://schemas.microsoft.com/office/drawing/2018/sketchyshapes"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8" name="Text Placeholder 5">
            <a:extLst>
              <a:ext uri="{FF2B5EF4-FFF2-40B4-BE49-F238E27FC236}">
                <a16:creationId xmlns:a16="http://schemas.microsoft.com/office/drawing/2014/main" id="{86F24A02-30E9-41C2-ACFD-1A3FE6789112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910746" y="3022039"/>
            <a:ext cx="2064428" cy="950645"/>
          </a:xfrm>
        </p:spPr>
        <p:txBody>
          <a:bodyPr lIns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6400">
                <a:solidFill>
                  <a:srgbClr val="1C2228"/>
                </a:solidFill>
                <a:latin typeface="Space Mono" panose="02000509040000020004" pitchFamily="49" charset="-70"/>
              </a:defRPr>
            </a:lvl1pPr>
          </a:lstStyle>
          <a:p>
            <a:pPr lvl="0"/>
            <a:r>
              <a:rPr lang="lt-LT" dirty="0"/>
              <a:t>02.</a:t>
            </a:r>
            <a:r>
              <a:rPr lang="en-US" dirty="0"/>
              <a:t> </a:t>
            </a:r>
            <a:endParaRPr lang="en-GB" dirty="0"/>
          </a:p>
        </p:txBody>
      </p:sp>
      <p:sp>
        <p:nvSpPr>
          <p:cNvPr id="9" name="Text Placeholder 45">
            <a:extLst>
              <a:ext uri="{FF2B5EF4-FFF2-40B4-BE49-F238E27FC236}">
                <a16:creationId xmlns:a16="http://schemas.microsoft.com/office/drawing/2014/main" id="{36A94D6D-C887-4FE0-A947-1D319E61D747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2539318" y="3417763"/>
            <a:ext cx="1492133" cy="584775"/>
          </a:xfrm>
        </p:spPr>
        <p:txBody>
          <a:bodyPr wrap="square" rIns="36000">
            <a:sp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rgbClr val="1C2228"/>
                </a:solidFill>
                <a:latin typeface="Space Grotesk Light" pitchFamily="2" charset="-70"/>
                <a:cs typeface="Space Grotesk Light" pitchFamily="2" charset="-70"/>
              </a:defRPr>
            </a:lvl1pPr>
          </a:lstStyle>
          <a:p>
            <a:pPr lvl="0"/>
            <a:r>
              <a:rPr lang="lt-LT" dirty="0"/>
              <a:t>Project </a:t>
            </a:r>
            <a:r>
              <a:rPr lang="lt-LT" dirty="0" err="1"/>
              <a:t>scope</a:t>
            </a:r>
            <a:endParaRPr lang="en-US" dirty="0"/>
          </a:p>
        </p:txBody>
      </p:sp>
      <p:sp>
        <p:nvSpPr>
          <p:cNvPr id="10" name="Table Placeholder 9">
            <a:extLst>
              <a:ext uri="{FF2B5EF4-FFF2-40B4-BE49-F238E27FC236}">
                <a16:creationId xmlns:a16="http://schemas.microsoft.com/office/drawing/2014/main" id="{C519AC8E-7DA8-4645-94E1-6E934EDCF1F6}"/>
              </a:ext>
            </a:extLst>
          </p:cNvPr>
          <p:cNvSpPr>
            <a:spLocks noGrp="1"/>
          </p:cNvSpPr>
          <p:nvPr>
            <p:ph type="tbl" sz="quarter" idx="27"/>
          </p:nvPr>
        </p:nvSpPr>
        <p:spPr>
          <a:xfrm>
            <a:off x="910426" y="5515676"/>
            <a:ext cx="3121025" cy="14400"/>
          </a:xfrm>
          <a:solidFill>
            <a:srgbClr val="1C2228"/>
          </a:solidFill>
          <a:ln>
            <a:noFill/>
            <a:extLst>
              <a:ext uri="{C807C97D-BFC1-408E-A445-0C87EB9F89A2}">
                <ask:lineSketchStyleProps xmlns:ask="http://schemas.microsoft.com/office/drawing/2018/sketchyshapes"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11" name="Text Placeholder 5">
            <a:extLst>
              <a:ext uri="{FF2B5EF4-FFF2-40B4-BE49-F238E27FC236}">
                <a16:creationId xmlns:a16="http://schemas.microsoft.com/office/drawing/2014/main" id="{8F592206-CDB5-4A2E-A5CB-FE49A1271853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910426" y="4546318"/>
            <a:ext cx="2064428" cy="950645"/>
          </a:xfrm>
        </p:spPr>
        <p:txBody>
          <a:bodyPr lIns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6400">
                <a:solidFill>
                  <a:srgbClr val="1C2228"/>
                </a:solidFill>
                <a:latin typeface="Space Mono" panose="02000509040000020004" pitchFamily="49" charset="-70"/>
              </a:defRPr>
            </a:lvl1pPr>
          </a:lstStyle>
          <a:p>
            <a:pPr lvl="0"/>
            <a:r>
              <a:rPr lang="lt-LT" dirty="0"/>
              <a:t>02.</a:t>
            </a:r>
            <a:r>
              <a:rPr lang="en-US" dirty="0"/>
              <a:t> </a:t>
            </a:r>
            <a:endParaRPr lang="en-GB" dirty="0"/>
          </a:p>
        </p:txBody>
      </p:sp>
      <p:sp>
        <p:nvSpPr>
          <p:cNvPr id="12" name="Text Placeholder 45">
            <a:extLst>
              <a:ext uri="{FF2B5EF4-FFF2-40B4-BE49-F238E27FC236}">
                <a16:creationId xmlns:a16="http://schemas.microsoft.com/office/drawing/2014/main" id="{6341BDE5-721C-47A3-AB60-52734A1DDFDA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5822715" y="4687131"/>
            <a:ext cx="1857142" cy="830997"/>
          </a:xfrm>
        </p:spPr>
        <p:txBody>
          <a:bodyPr rIns="36000">
            <a:sp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rgbClr val="1C2228"/>
                </a:solidFill>
                <a:latin typeface="Space Grotesk Light" pitchFamily="2" charset="-70"/>
                <a:cs typeface="Space Grotesk Light" pitchFamily="2" charset="-70"/>
              </a:defRPr>
            </a:lvl1pPr>
          </a:lstStyle>
          <a:p>
            <a:pPr lvl="0"/>
            <a:r>
              <a:rPr lang="lt-LT" dirty="0" err="1"/>
              <a:t>Practical</a:t>
            </a:r>
            <a:r>
              <a:rPr lang="lt-LT" dirty="0"/>
              <a:t> </a:t>
            </a:r>
            <a:r>
              <a:rPr lang="lt-LT" dirty="0" err="1"/>
              <a:t>Experience</a:t>
            </a:r>
            <a:r>
              <a:rPr lang="lt-LT" dirty="0"/>
              <a:t> </a:t>
            </a:r>
            <a:r>
              <a:rPr lang="lt-LT" dirty="0" err="1"/>
              <a:t>from</a:t>
            </a:r>
            <a:r>
              <a:rPr lang="lt-LT" dirty="0"/>
              <a:t> Lithuania</a:t>
            </a:r>
            <a:endParaRPr lang="en-US" dirty="0"/>
          </a:p>
        </p:txBody>
      </p:sp>
      <p:sp>
        <p:nvSpPr>
          <p:cNvPr id="13" name="Table Placeholder 9">
            <a:extLst>
              <a:ext uri="{FF2B5EF4-FFF2-40B4-BE49-F238E27FC236}">
                <a16:creationId xmlns:a16="http://schemas.microsoft.com/office/drawing/2014/main" id="{9DFDE931-1D60-4CE3-A52E-2BE1A6E20063}"/>
              </a:ext>
            </a:extLst>
          </p:cNvPr>
          <p:cNvSpPr>
            <a:spLocks noGrp="1"/>
          </p:cNvSpPr>
          <p:nvPr>
            <p:ph type="tbl" sz="quarter" idx="30"/>
          </p:nvPr>
        </p:nvSpPr>
        <p:spPr>
          <a:xfrm>
            <a:off x="4558832" y="3991397"/>
            <a:ext cx="3121025" cy="14400"/>
          </a:xfrm>
          <a:solidFill>
            <a:srgbClr val="1C2228"/>
          </a:solidFill>
          <a:ln>
            <a:noFill/>
            <a:extLst>
              <a:ext uri="{C807C97D-BFC1-408E-A445-0C87EB9F89A2}">
                <ask:lineSketchStyleProps xmlns:ask="http://schemas.microsoft.com/office/drawing/2018/sketchyshapes"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14" name="Text Placeholder 5">
            <a:extLst>
              <a:ext uri="{FF2B5EF4-FFF2-40B4-BE49-F238E27FC236}">
                <a16:creationId xmlns:a16="http://schemas.microsoft.com/office/drawing/2014/main" id="{B79F510C-C41C-4CA9-94F6-3033E1488507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4558832" y="3022039"/>
            <a:ext cx="2064428" cy="950645"/>
          </a:xfrm>
        </p:spPr>
        <p:txBody>
          <a:bodyPr lIns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6400">
                <a:solidFill>
                  <a:srgbClr val="1C2228"/>
                </a:solidFill>
                <a:latin typeface="Space Mono" panose="02000509040000020004" pitchFamily="49" charset="-70"/>
              </a:defRPr>
            </a:lvl1pPr>
          </a:lstStyle>
          <a:p>
            <a:pPr lvl="0"/>
            <a:r>
              <a:rPr lang="lt-LT" dirty="0"/>
              <a:t>02.</a:t>
            </a:r>
            <a:r>
              <a:rPr lang="en-US" dirty="0"/>
              <a:t> </a:t>
            </a:r>
            <a:endParaRPr lang="en-GB" dirty="0"/>
          </a:p>
        </p:txBody>
      </p:sp>
      <p:sp>
        <p:nvSpPr>
          <p:cNvPr id="15" name="Text Placeholder 45">
            <a:extLst>
              <a:ext uri="{FF2B5EF4-FFF2-40B4-BE49-F238E27FC236}">
                <a16:creationId xmlns:a16="http://schemas.microsoft.com/office/drawing/2014/main" id="{7194C502-D402-4EA1-A74B-DB2AC70029B5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6187404" y="3417763"/>
            <a:ext cx="1492133" cy="584775"/>
          </a:xfrm>
        </p:spPr>
        <p:txBody>
          <a:bodyPr wrap="square" rIns="36000">
            <a:sp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rgbClr val="1C2228"/>
                </a:solidFill>
                <a:latin typeface="Space Grotesk Light" pitchFamily="2" charset="-70"/>
                <a:cs typeface="Space Grotesk Light" pitchFamily="2" charset="-70"/>
              </a:defRPr>
            </a:lvl1pPr>
          </a:lstStyle>
          <a:p>
            <a:pPr lvl="0"/>
            <a:r>
              <a:rPr lang="lt-LT" dirty="0"/>
              <a:t>Project </a:t>
            </a:r>
            <a:r>
              <a:rPr lang="lt-LT" dirty="0" err="1"/>
              <a:t>scope</a:t>
            </a:r>
            <a:endParaRPr lang="en-US" dirty="0"/>
          </a:p>
        </p:txBody>
      </p:sp>
      <p:sp>
        <p:nvSpPr>
          <p:cNvPr id="16" name="Table Placeholder 9">
            <a:extLst>
              <a:ext uri="{FF2B5EF4-FFF2-40B4-BE49-F238E27FC236}">
                <a16:creationId xmlns:a16="http://schemas.microsoft.com/office/drawing/2014/main" id="{1B1EF516-B252-4FF0-8F19-AB00D740188A}"/>
              </a:ext>
            </a:extLst>
          </p:cNvPr>
          <p:cNvSpPr>
            <a:spLocks noGrp="1"/>
          </p:cNvSpPr>
          <p:nvPr>
            <p:ph type="tbl" sz="quarter" idx="33"/>
          </p:nvPr>
        </p:nvSpPr>
        <p:spPr>
          <a:xfrm>
            <a:off x="4558832" y="5511942"/>
            <a:ext cx="3121025" cy="14400"/>
          </a:xfrm>
          <a:solidFill>
            <a:srgbClr val="1C2228"/>
          </a:solidFill>
          <a:ln>
            <a:noFill/>
            <a:extLst>
              <a:ext uri="{C807C97D-BFC1-408E-A445-0C87EB9F89A2}">
                <ask:lineSketchStyleProps xmlns:ask="http://schemas.microsoft.com/office/drawing/2018/sketchyshapes"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17" name="Text Placeholder 5">
            <a:extLst>
              <a:ext uri="{FF2B5EF4-FFF2-40B4-BE49-F238E27FC236}">
                <a16:creationId xmlns:a16="http://schemas.microsoft.com/office/drawing/2014/main" id="{08EF28D8-FFD7-4BB3-908F-22F7BD7B4E40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4558832" y="4542584"/>
            <a:ext cx="2064428" cy="950645"/>
          </a:xfrm>
        </p:spPr>
        <p:txBody>
          <a:bodyPr lIns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6400">
                <a:solidFill>
                  <a:srgbClr val="1C2228"/>
                </a:solidFill>
                <a:latin typeface="Space Mono" panose="02000509040000020004" pitchFamily="49" charset="-70"/>
              </a:defRPr>
            </a:lvl1pPr>
          </a:lstStyle>
          <a:p>
            <a:pPr lvl="0"/>
            <a:r>
              <a:rPr lang="lt-LT" dirty="0"/>
              <a:t>02.</a:t>
            </a:r>
            <a:r>
              <a:rPr lang="en-US" dirty="0"/>
              <a:t> </a:t>
            </a:r>
            <a:endParaRPr lang="en-GB" dirty="0"/>
          </a:p>
        </p:txBody>
      </p:sp>
      <p:sp>
        <p:nvSpPr>
          <p:cNvPr id="18" name="Table Placeholder 9">
            <a:extLst>
              <a:ext uri="{FF2B5EF4-FFF2-40B4-BE49-F238E27FC236}">
                <a16:creationId xmlns:a16="http://schemas.microsoft.com/office/drawing/2014/main" id="{0281E2E5-DFD6-4F6E-A69A-B4483D76FFB9}"/>
              </a:ext>
            </a:extLst>
          </p:cNvPr>
          <p:cNvSpPr>
            <a:spLocks noGrp="1"/>
          </p:cNvSpPr>
          <p:nvPr>
            <p:ph type="tbl" sz="quarter" idx="35"/>
          </p:nvPr>
        </p:nvSpPr>
        <p:spPr>
          <a:xfrm>
            <a:off x="4558832" y="2314770"/>
            <a:ext cx="3121025" cy="14400"/>
          </a:xfrm>
          <a:solidFill>
            <a:srgbClr val="1C2228"/>
          </a:solidFill>
          <a:ln>
            <a:noFill/>
            <a:extLst>
              <a:ext uri="{C807C97D-BFC1-408E-A445-0C87EB9F89A2}">
                <ask:lineSketchStyleProps xmlns:ask="http://schemas.microsoft.com/office/drawing/2018/sketchyshapes"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19" name="Text Placeholder 5">
            <a:extLst>
              <a:ext uri="{FF2B5EF4-FFF2-40B4-BE49-F238E27FC236}">
                <a16:creationId xmlns:a16="http://schemas.microsoft.com/office/drawing/2014/main" id="{ACA697CB-F08D-4DFB-9628-ABE1A78A7EE5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4558832" y="1345412"/>
            <a:ext cx="2064428" cy="950645"/>
          </a:xfrm>
        </p:spPr>
        <p:txBody>
          <a:bodyPr lIns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6400">
                <a:solidFill>
                  <a:srgbClr val="1C2228"/>
                </a:solidFill>
                <a:latin typeface="Space Mono" panose="02000509040000020004" pitchFamily="49" charset="-70"/>
              </a:defRPr>
            </a:lvl1pPr>
          </a:lstStyle>
          <a:p>
            <a:pPr lvl="0"/>
            <a:r>
              <a:rPr lang="lt-LT" dirty="0"/>
              <a:t>01.</a:t>
            </a:r>
            <a:r>
              <a:rPr lang="en-US" dirty="0"/>
              <a:t> </a:t>
            </a:r>
            <a:endParaRPr lang="en-GB" dirty="0"/>
          </a:p>
        </p:txBody>
      </p:sp>
      <p:sp>
        <p:nvSpPr>
          <p:cNvPr id="20" name="Text Placeholder 45">
            <a:extLst>
              <a:ext uri="{FF2B5EF4-FFF2-40B4-BE49-F238E27FC236}">
                <a16:creationId xmlns:a16="http://schemas.microsoft.com/office/drawing/2014/main" id="{94834113-5B52-4EF8-BA86-59F4559E001F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5918846" y="2007140"/>
            <a:ext cx="1761011" cy="314830"/>
          </a:xfrm>
        </p:spPr>
        <p:txBody>
          <a:bodyPr rIns="36000">
            <a:normAutofit/>
          </a:bodyPr>
          <a:lstStyle>
            <a:lvl1pPr marL="0" indent="0" algn="r">
              <a:buNone/>
              <a:defRPr sz="1600">
                <a:solidFill>
                  <a:srgbClr val="1C2228"/>
                </a:solidFill>
                <a:latin typeface="Space Grotesk Light" pitchFamily="2" charset="-70"/>
                <a:cs typeface="Space Grotesk Light" pitchFamily="2" charset="-70"/>
              </a:defRPr>
            </a:lvl1pPr>
          </a:lstStyle>
          <a:p>
            <a:pPr lvl="0"/>
            <a:r>
              <a:rPr lang="lt-LT" dirty="0" err="1"/>
              <a:t>Inroduction</a:t>
            </a:r>
            <a:endParaRPr lang="en-US" dirty="0"/>
          </a:p>
        </p:txBody>
      </p:sp>
      <p:sp>
        <p:nvSpPr>
          <p:cNvPr id="21" name="Table Placeholder 9">
            <a:extLst>
              <a:ext uri="{FF2B5EF4-FFF2-40B4-BE49-F238E27FC236}">
                <a16:creationId xmlns:a16="http://schemas.microsoft.com/office/drawing/2014/main" id="{B33C0D59-64B6-484E-BE1A-6C2F50144D4B}"/>
              </a:ext>
            </a:extLst>
          </p:cNvPr>
          <p:cNvSpPr>
            <a:spLocks noGrp="1"/>
          </p:cNvSpPr>
          <p:nvPr>
            <p:ph type="tbl" sz="quarter" idx="38"/>
          </p:nvPr>
        </p:nvSpPr>
        <p:spPr>
          <a:xfrm>
            <a:off x="8206918" y="2314770"/>
            <a:ext cx="3121025" cy="14400"/>
          </a:xfrm>
          <a:solidFill>
            <a:srgbClr val="1C2228"/>
          </a:solidFill>
          <a:ln>
            <a:noFill/>
            <a:extLst>
              <a:ext uri="{C807C97D-BFC1-408E-A445-0C87EB9F89A2}">
                <ask:lineSketchStyleProps xmlns:ask="http://schemas.microsoft.com/office/drawing/2018/sketchyshapes"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22" name="Text Placeholder 5">
            <a:extLst>
              <a:ext uri="{FF2B5EF4-FFF2-40B4-BE49-F238E27FC236}">
                <a16:creationId xmlns:a16="http://schemas.microsoft.com/office/drawing/2014/main" id="{8BF4C736-CB09-4B6A-B807-6296524F6116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8206918" y="1345412"/>
            <a:ext cx="2064428" cy="950645"/>
          </a:xfrm>
        </p:spPr>
        <p:txBody>
          <a:bodyPr lIns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6400">
                <a:solidFill>
                  <a:srgbClr val="1C2228"/>
                </a:solidFill>
                <a:latin typeface="Space Mono" panose="02000509040000020004" pitchFamily="49" charset="-70"/>
              </a:defRPr>
            </a:lvl1pPr>
          </a:lstStyle>
          <a:p>
            <a:pPr lvl="0"/>
            <a:r>
              <a:rPr lang="lt-LT" dirty="0"/>
              <a:t>01.</a:t>
            </a:r>
            <a:r>
              <a:rPr lang="en-US" dirty="0"/>
              <a:t> </a:t>
            </a:r>
            <a:endParaRPr lang="en-GB" dirty="0"/>
          </a:p>
        </p:txBody>
      </p:sp>
      <p:sp>
        <p:nvSpPr>
          <p:cNvPr id="23" name="Text Placeholder 45">
            <a:extLst>
              <a:ext uri="{FF2B5EF4-FFF2-40B4-BE49-F238E27FC236}">
                <a16:creationId xmlns:a16="http://schemas.microsoft.com/office/drawing/2014/main" id="{5F71411D-3A17-43DB-936B-B29B57CEE80D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9566932" y="2007140"/>
            <a:ext cx="1761011" cy="314830"/>
          </a:xfrm>
        </p:spPr>
        <p:txBody>
          <a:bodyPr rIns="36000">
            <a:normAutofit/>
          </a:bodyPr>
          <a:lstStyle>
            <a:lvl1pPr marL="0" indent="0" algn="r">
              <a:buNone/>
              <a:defRPr sz="1600">
                <a:solidFill>
                  <a:srgbClr val="1C2228"/>
                </a:solidFill>
                <a:latin typeface="Space Grotesk Light" pitchFamily="2" charset="-70"/>
                <a:cs typeface="Space Grotesk Light" pitchFamily="2" charset="-70"/>
              </a:defRPr>
            </a:lvl1pPr>
          </a:lstStyle>
          <a:p>
            <a:pPr lvl="0"/>
            <a:r>
              <a:rPr lang="lt-LT" dirty="0" err="1"/>
              <a:t>Inroduction</a:t>
            </a:r>
            <a:endParaRPr lang="en-US" dirty="0"/>
          </a:p>
        </p:txBody>
      </p:sp>
      <p:sp>
        <p:nvSpPr>
          <p:cNvPr id="24" name="Text Placeholder 45">
            <a:extLst>
              <a:ext uri="{FF2B5EF4-FFF2-40B4-BE49-F238E27FC236}">
                <a16:creationId xmlns:a16="http://schemas.microsoft.com/office/drawing/2014/main" id="{F84D457A-9B5B-49AF-B445-5B0BEE250F47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9470801" y="4690464"/>
            <a:ext cx="1857142" cy="830997"/>
          </a:xfrm>
        </p:spPr>
        <p:txBody>
          <a:bodyPr rIns="36000">
            <a:sp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rgbClr val="1C2228"/>
                </a:solidFill>
                <a:latin typeface="Space Grotesk Light" pitchFamily="2" charset="-70"/>
                <a:cs typeface="Space Grotesk Light" pitchFamily="2" charset="-70"/>
              </a:defRPr>
            </a:lvl1pPr>
          </a:lstStyle>
          <a:p>
            <a:pPr lvl="0"/>
            <a:r>
              <a:rPr lang="lt-LT" dirty="0" err="1"/>
              <a:t>Practical</a:t>
            </a:r>
            <a:r>
              <a:rPr lang="lt-LT" dirty="0"/>
              <a:t> </a:t>
            </a:r>
            <a:r>
              <a:rPr lang="lt-LT" dirty="0" err="1"/>
              <a:t>Experience</a:t>
            </a:r>
            <a:r>
              <a:rPr lang="lt-LT" dirty="0"/>
              <a:t> </a:t>
            </a:r>
            <a:r>
              <a:rPr lang="lt-LT" dirty="0" err="1"/>
              <a:t>from</a:t>
            </a:r>
            <a:r>
              <a:rPr lang="lt-LT" dirty="0"/>
              <a:t> Lithuania</a:t>
            </a:r>
            <a:endParaRPr lang="en-US" dirty="0"/>
          </a:p>
        </p:txBody>
      </p:sp>
      <p:sp>
        <p:nvSpPr>
          <p:cNvPr id="25" name="Table Placeholder 9">
            <a:extLst>
              <a:ext uri="{FF2B5EF4-FFF2-40B4-BE49-F238E27FC236}">
                <a16:creationId xmlns:a16="http://schemas.microsoft.com/office/drawing/2014/main" id="{3C89AEDE-B713-4FA3-9A62-FA78D071330D}"/>
              </a:ext>
            </a:extLst>
          </p:cNvPr>
          <p:cNvSpPr>
            <a:spLocks noGrp="1"/>
          </p:cNvSpPr>
          <p:nvPr>
            <p:ph type="tbl" sz="quarter" idx="42"/>
          </p:nvPr>
        </p:nvSpPr>
        <p:spPr>
          <a:xfrm>
            <a:off x="8206918" y="3994730"/>
            <a:ext cx="3121025" cy="14400"/>
          </a:xfrm>
          <a:solidFill>
            <a:srgbClr val="1C2228"/>
          </a:solidFill>
          <a:ln>
            <a:noFill/>
            <a:extLst>
              <a:ext uri="{C807C97D-BFC1-408E-A445-0C87EB9F89A2}">
                <ask:lineSketchStyleProps xmlns:ask="http://schemas.microsoft.com/office/drawing/2018/sketchyshapes"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26" name="Text Placeholder 5">
            <a:extLst>
              <a:ext uri="{FF2B5EF4-FFF2-40B4-BE49-F238E27FC236}">
                <a16:creationId xmlns:a16="http://schemas.microsoft.com/office/drawing/2014/main" id="{E15FEF13-075B-42B1-BE47-5CE6990874EC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8206918" y="3025372"/>
            <a:ext cx="2064428" cy="950645"/>
          </a:xfrm>
        </p:spPr>
        <p:txBody>
          <a:bodyPr lIns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6400">
                <a:solidFill>
                  <a:srgbClr val="1C2228"/>
                </a:solidFill>
                <a:latin typeface="Space Mono" panose="02000509040000020004" pitchFamily="49" charset="-70"/>
              </a:defRPr>
            </a:lvl1pPr>
          </a:lstStyle>
          <a:p>
            <a:pPr lvl="0"/>
            <a:r>
              <a:rPr lang="lt-LT" dirty="0"/>
              <a:t>02.</a:t>
            </a:r>
            <a:r>
              <a:rPr lang="en-US" dirty="0"/>
              <a:t> </a:t>
            </a:r>
            <a:endParaRPr lang="en-GB" dirty="0"/>
          </a:p>
        </p:txBody>
      </p:sp>
      <p:sp>
        <p:nvSpPr>
          <p:cNvPr id="27" name="Text Placeholder 45">
            <a:extLst>
              <a:ext uri="{FF2B5EF4-FFF2-40B4-BE49-F238E27FC236}">
                <a16:creationId xmlns:a16="http://schemas.microsoft.com/office/drawing/2014/main" id="{D8FBB320-E0F8-44F1-A81A-9E0A7743D52E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9835490" y="3421096"/>
            <a:ext cx="1492133" cy="584775"/>
          </a:xfrm>
        </p:spPr>
        <p:txBody>
          <a:bodyPr wrap="square" rIns="36000">
            <a:sp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rgbClr val="1C2228"/>
                </a:solidFill>
                <a:latin typeface="Space Grotesk Light" pitchFamily="2" charset="-70"/>
                <a:cs typeface="Space Grotesk Light" pitchFamily="2" charset="-70"/>
              </a:defRPr>
            </a:lvl1pPr>
          </a:lstStyle>
          <a:p>
            <a:pPr lvl="0"/>
            <a:r>
              <a:rPr lang="lt-LT" dirty="0"/>
              <a:t>Project </a:t>
            </a:r>
            <a:r>
              <a:rPr lang="lt-LT" dirty="0" err="1"/>
              <a:t>scope</a:t>
            </a:r>
            <a:endParaRPr lang="en-US" dirty="0"/>
          </a:p>
        </p:txBody>
      </p:sp>
      <p:sp>
        <p:nvSpPr>
          <p:cNvPr id="28" name="Table Placeholder 9">
            <a:extLst>
              <a:ext uri="{FF2B5EF4-FFF2-40B4-BE49-F238E27FC236}">
                <a16:creationId xmlns:a16="http://schemas.microsoft.com/office/drawing/2014/main" id="{033739C4-7108-4746-AE89-E465A2E2B18B}"/>
              </a:ext>
            </a:extLst>
          </p:cNvPr>
          <p:cNvSpPr>
            <a:spLocks noGrp="1"/>
          </p:cNvSpPr>
          <p:nvPr>
            <p:ph type="tbl" sz="quarter" idx="45"/>
          </p:nvPr>
        </p:nvSpPr>
        <p:spPr>
          <a:xfrm>
            <a:off x="8206918" y="5515275"/>
            <a:ext cx="3121025" cy="14400"/>
          </a:xfrm>
          <a:solidFill>
            <a:srgbClr val="1C2228"/>
          </a:solidFill>
          <a:ln>
            <a:noFill/>
            <a:extLst>
              <a:ext uri="{C807C97D-BFC1-408E-A445-0C87EB9F89A2}">
                <ask:lineSketchStyleProps xmlns:ask="http://schemas.microsoft.com/office/drawing/2018/sketchyshapes"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29" name="Text Placeholder 5">
            <a:extLst>
              <a:ext uri="{FF2B5EF4-FFF2-40B4-BE49-F238E27FC236}">
                <a16:creationId xmlns:a16="http://schemas.microsoft.com/office/drawing/2014/main" id="{B861A83E-A600-4808-A769-9F1DACBCAAFE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8206918" y="4545917"/>
            <a:ext cx="2064428" cy="950645"/>
          </a:xfrm>
        </p:spPr>
        <p:txBody>
          <a:bodyPr lIns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6400">
                <a:solidFill>
                  <a:srgbClr val="1C2228"/>
                </a:solidFill>
                <a:latin typeface="Space Mono" panose="02000509040000020004" pitchFamily="49" charset="-70"/>
              </a:defRPr>
            </a:lvl1pPr>
          </a:lstStyle>
          <a:p>
            <a:pPr lvl="0"/>
            <a:r>
              <a:rPr lang="lt-LT" dirty="0"/>
              <a:t>02.</a:t>
            </a:r>
            <a:r>
              <a:rPr lang="en-US" dirty="0"/>
              <a:t> </a:t>
            </a:r>
            <a:endParaRPr lang="en-GB" dirty="0"/>
          </a:p>
        </p:txBody>
      </p:sp>
      <p:sp>
        <p:nvSpPr>
          <p:cNvPr id="30" name="Picture Placeholder 19">
            <a:extLst>
              <a:ext uri="{FF2B5EF4-FFF2-40B4-BE49-F238E27FC236}">
                <a16:creationId xmlns:a16="http://schemas.microsoft.com/office/drawing/2014/main" id="{C330FB55-1D81-4795-ADAC-DDFEF34D8468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8017865" y="302677"/>
            <a:ext cx="747153" cy="452423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1400">
                <a:solidFill>
                  <a:srgbClr val="1C2228"/>
                </a:solidFill>
                <a:latin typeface="Space Grotesk" pitchFamily="2" charset="-70"/>
                <a:cs typeface="Space Grotesk" pitchFamily="2" charset="-70"/>
              </a:defRPr>
            </a:lvl1pPr>
          </a:lstStyle>
          <a:p>
            <a:r>
              <a:rPr lang="lt-LT" dirty="0"/>
              <a:t>LOGO</a:t>
            </a:r>
            <a:endParaRPr lang="en-GB" dirty="0"/>
          </a:p>
        </p:txBody>
      </p:sp>
      <p:pic>
        <p:nvPicPr>
          <p:cNvPr id="33" name="Picture 32">
            <a:extLst>
              <a:ext uri="{FF2B5EF4-FFF2-40B4-BE49-F238E27FC236}">
                <a16:creationId xmlns:a16="http://schemas.microsoft.com/office/drawing/2014/main" id="{54CA354B-0CCD-424E-8490-E20828A2D1F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65420" y="302678"/>
            <a:ext cx="747153" cy="452423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253F0314-5EAA-40B0-873C-5547DDF5F63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01033" y="438419"/>
            <a:ext cx="1328372" cy="180937"/>
          </a:xfrm>
          <a:prstGeom prst="rect">
            <a:avLst/>
          </a:prstGeom>
        </p:spPr>
      </p:pic>
      <p:sp>
        <p:nvSpPr>
          <p:cNvPr id="34" name="Text Placeholder 30">
            <a:extLst>
              <a:ext uri="{FF2B5EF4-FFF2-40B4-BE49-F238E27FC236}">
                <a16:creationId xmlns:a16="http://schemas.microsoft.com/office/drawing/2014/main" id="{601F68D6-81E9-4A69-8E1D-B181570A8B3E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419385" y="439188"/>
            <a:ext cx="6331901" cy="315912"/>
          </a:xfrm>
        </p:spPr>
        <p:txBody>
          <a:bodyPr/>
          <a:lstStyle>
            <a:lvl1pPr marL="0" indent="0">
              <a:buNone/>
              <a:defRPr sz="1800">
                <a:latin typeface="Space Grotesk" pitchFamily="2" charset="-70"/>
                <a:cs typeface="Space Grotesk" pitchFamily="2" charset="-70"/>
              </a:defRPr>
            </a:lvl1pPr>
          </a:lstStyle>
          <a:p>
            <a:pPr lvl="0"/>
            <a:r>
              <a:rPr lang="en-US" dirty="0"/>
              <a:t>Lorem ipsum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582211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">
    <p:bg>
      <p:bgPr>
        <a:solidFill>
          <a:srgbClr val="1C222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3D67A76-C72C-42F4-877B-23652BFA304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 Placeholder 14">
            <a:extLst>
              <a:ext uri="{FF2B5EF4-FFF2-40B4-BE49-F238E27FC236}">
                <a16:creationId xmlns:a16="http://schemas.microsoft.com/office/drawing/2014/main" id="{7C4C0E26-87AD-4D41-95A2-9B12DCF4681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73823" y="1499138"/>
            <a:ext cx="4560433" cy="2920030"/>
          </a:xfrm>
        </p:spPr>
        <p:txBody>
          <a:bodyPr lIns="0">
            <a:spAutoFit/>
          </a:bodyPr>
          <a:lstStyle>
            <a:lvl1pPr marL="0" indent="0">
              <a:buNone/>
              <a:defRPr sz="20000">
                <a:solidFill>
                  <a:srgbClr val="1C2228"/>
                </a:solidFill>
                <a:latin typeface="Space Mono" panose="02000509040000020004" pitchFamily="49" charset="-70"/>
              </a:defRPr>
            </a:lvl1pPr>
            <a:lvl2pPr>
              <a:defRPr>
                <a:latin typeface="Space Mono" panose="02000509040000020004" pitchFamily="49" charset="-70"/>
              </a:defRPr>
            </a:lvl2pPr>
            <a:lvl3pPr>
              <a:defRPr>
                <a:latin typeface="Space Mono" panose="02000509040000020004" pitchFamily="49" charset="-70"/>
              </a:defRPr>
            </a:lvl3pPr>
            <a:lvl4pPr>
              <a:defRPr>
                <a:latin typeface="Space Mono" panose="02000509040000020004" pitchFamily="49" charset="-70"/>
              </a:defRPr>
            </a:lvl4pPr>
            <a:lvl5pPr>
              <a:defRPr>
                <a:latin typeface="Space Mono" panose="02000509040000020004" pitchFamily="49" charset="-70"/>
              </a:defRPr>
            </a:lvl5pPr>
          </a:lstStyle>
          <a:p>
            <a:pPr lvl="0"/>
            <a:r>
              <a:rPr lang="lt-LT" dirty="0"/>
              <a:t>01</a:t>
            </a:r>
            <a:endParaRPr lang="en-US" dirty="0"/>
          </a:p>
        </p:txBody>
      </p:sp>
      <p:sp>
        <p:nvSpPr>
          <p:cNvPr id="5" name="Text Placeholder 16">
            <a:extLst>
              <a:ext uri="{FF2B5EF4-FFF2-40B4-BE49-F238E27FC236}">
                <a16:creationId xmlns:a16="http://schemas.microsoft.com/office/drawing/2014/main" id="{1358C6A0-5441-4C27-B9F3-3C52652BE6C8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35461" y="3869176"/>
            <a:ext cx="4560432" cy="1323439"/>
          </a:xfrm>
        </p:spPr>
        <p:txBody>
          <a:bodyPr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4000">
                <a:solidFill>
                  <a:srgbClr val="1C2228"/>
                </a:solidFill>
                <a:latin typeface="Space Grotesk Medium" pitchFamily="2" charset="-70"/>
                <a:cs typeface="Space Grotesk Medium" pitchFamily="2" charset="-70"/>
              </a:defRPr>
            </a:lvl1pPr>
          </a:lstStyle>
          <a:p>
            <a:pPr lvl="0"/>
            <a:r>
              <a:rPr lang="lt-LT" dirty="0" err="1"/>
              <a:t>Lorem</a:t>
            </a:r>
            <a:r>
              <a:rPr lang="lt-LT" dirty="0"/>
              <a:t> </a:t>
            </a:r>
            <a:r>
              <a:rPr lang="lt-LT" dirty="0" err="1"/>
              <a:t>ipsum</a:t>
            </a:r>
            <a:r>
              <a:rPr lang="lt-LT" dirty="0"/>
              <a:t> </a:t>
            </a:r>
            <a:r>
              <a:rPr lang="lt-LT" dirty="0" err="1"/>
              <a:t>Dolar</a:t>
            </a:r>
            <a:r>
              <a:rPr lang="lt-LT" dirty="0"/>
              <a:t> </a:t>
            </a:r>
            <a:r>
              <a:rPr lang="lt-LT" dirty="0" err="1"/>
              <a:t>sit</a:t>
            </a:r>
            <a:endParaRPr lang="en-US" dirty="0"/>
          </a:p>
        </p:txBody>
      </p:sp>
      <p:sp>
        <p:nvSpPr>
          <p:cNvPr id="6" name="Text Placeholder 14">
            <a:extLst>
              <a:ext uri="{FF2B5EF4-FFF2-40B4-BE49-F238E27FC236}">
                <a16:creationId xmlns:a16="http://schemas.microsoft.com/office/drawing/2014/main" id="{ECA7C7EB-E1E8-4F35-8B1C-F06C574DE486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301893" y="447545"/>
            <a:ext cx="1512108" cy="4333879"/>
          </a:xfrm>
        </p:spPr>
        <p:txBody>
          <a:bodyPr wrap="square" lIns="0">
            <a:spAutoFit/>
          </a:bodyPr>
          <a:lstStyle>
            <a:lvl1pPr marL="0" indent="0">
              <a:buNone/>
              <a:defRPr sz="30000">
                <a:solidFill>
                  <a:srgbClr val="1C2228"/>
                </a:solidFill>
                <a:latin typeface="Space Mono" panose="02000509040000020004" pitchFamily="49" charset="-70"/>
              </a:defRPr>
            </a:lvl1pPr>
            <a:lvl2pPr>
              <a:defRPr>
                <a:latin typeface="Space Mono" panose="02000509040000020004" pitchFamily="49" charset="-70"/>
              </a:defRPr>
            </a:lvl2pPr>
            <a:lvl3pPr>
              <a:defRPr>
                <a:latin typeface="Space Mono" panose="02000509040000020004" pitchFamily="49" charset="-70"/>
              </a:defRPr>
            </a:lvl3pPr>
            <a:lvl4pPr>
              <a:defRPr>
                <a:latin typeface="Space Mono" panose="02000509040000020004" pitchFamily="49" charset="-70"/>
              </a:defRPr>
            </a:lvl4pPr>
            <a:lvl5pPr>
              <a:defRPr>
                <a:latin typeface="Space Mono" panose="02000509040000020004" pitchFamily="49" charset="-70"/>
              </a:defRPr>
            </a:lvl5pPr>
          </a:lstStyle>
          <a:p>
            <a:pPr lvl="0"/>
            <a:r>
              <a:rPr lang="lt-LT" dirty="0"/>
              <a:t>.</a:t>
            </a:r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CEDAACE-68B7-49A0-9B0B-3FE56475781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65420" y="302678"/>
            <a:ext cx="747153" cy="452423"/>
          </a:xfrm>
          <a:prstGeom prst="rect">
            <a:avLst/>
          </a:prstGeom>
        </p:spPr>
      </p:pic>
      <p:sp>
        <p:nvSpPr>
          <p:cNvPr id="9" name="Picture Placeholder 19">
            <a:extLst>
              <a:ext uri="{FF2B5EF4-FFF2-40B4-BE49-F238E27FC236}">
                <a16:creationId xmlns:a16="http://schemas.microsoft.com/office/drawing/2014/main" id="{43EE44BD-B7A3-468B-B903-BB514A6BAA1B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8017865" y="302677"/>
            <a:ext cx="747153" cy="452423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1400">
                <a:solidFill>
                  <a:srgbClr val="1C2228"/>
                </a:solidFill>
                <a:latin typeface="Space Grotesk" pitchFamily="2" charset="-70"/>
                <a:cs typeface="Space Grotesk" pitchFamily="2" charset="-70"/>
              </a:defRPr>
            </a:lvl1pPr>
          </a:lstStyle>
          <a:p>
            <a:r>
              <a:rPr lang="lt-LT" dirty="0"/>
              <a:t>LOGO</a:t>
            </a:r>
            <a:endParaRPr lang="en-GB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D84B2D5F-3F3A-49D3-9338-6D5F45749C3C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01033" y="438419"/>
            <a:ext cx="1328372" cy="1809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31750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45">
            <a:extLst>
              <a:ext uri="{FF2B5EF4-FFF2-40B4-BE49-F238E27FC236}">
                <a16:creationId xmlns:a16="http://schemas.microsoft.com/office/drawing/2014/main" id="{7DCC14A4-53DC-44E8-90AB-ADA48956111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911225" y="1867836"/>
            <a:ext cx="4081029" cy="461665"/>
          </a:xfrm>
        </p:spPr>
        <p:txBody>
          <a:bodyPr wrap="square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u="none" baseline="0">
                <a:solidFill>
                  <a:srgbClr val="1C2228"/>
                </a:solidFill>
                <a:uFill>
                  <a:solidFill>
                    <a:schemeClr val="bg1"/>
                  </a:solidFill>
                </a:uFill>
                <a:latin typeface="Space Grotesk Medium" pitchFamily="2" charset="-70"/>
                <a:cs typeface="Space Grotesk Medium" pitchFamily="2" charset="-70"/>
              </a:defRPr>
            </a:lvl1pPr>
          </a:lstStyle>
          <a:p>
            <a:pPr lvl="0"/>
            <a:r>
              <a:rPr lang="en-US" dirty="0"/>
              <a:t>Lorem ipsum dolor sit?</a:t>
            </a:r>
          </a:p>
        </p:txBody>
      </p:sp>
      <p:sp>
        <p:nvSpPr>
          <p:cNvPr id="4" name="Table Placeholder 9">
            <a:extLst>
              <a:ext uri="{FF2B5EF4-FFF2-40B4-BE49-F238E27FC236}">
                <a16:creationId xmlns:a16="http://schemas.microsoft.com/office/drawing/2014/main" id="{A934BBB5-0D57-4748-A869-6D2D3350A5F3}"/>
              </a:ext>
            </a:extLst>
          </p:cNvPr>
          <p:cNvSpPr>
            <a:spLocks noGrp="1"/>
          </p:cNvSpPr>
          <p:nvPr>
            <p:ph type="tbl" sz="quarter" idx="17"/>
          </p:nvPr>
        </p:nvSpPr>
        <p:spPr>
          <a:xfrm>
            <a:off x="1001027" y="2290221"/>
            <a:ext cx="3325529" cy="14400"/>
          </a:xfrm>
          <a:solidFill>
            <a:srgbClr val="1C2228"/>
          </a:solidFill>
          <a:ln>
            <a:noFill/>
            <a:extLst>
              <a:ext uri="{C807C97D-BFC1-408E-A445-0C87EB9F89A2}">
                <ask:lineSketchStyleProps xmlns:ask="http://schemas.microsoft.com/office/drawing/2018/sketchyshapes"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>
            <a:lvl1pPr marL="0" indent="0">
              <a:buNone/>
              <a:defRPr>
                <a:noFill/>
              </a:defRPr>
            </a:lvl1pPr>
          </a:lstStyle>
          <a:p>
            <a:endParaRPr lang="en-GB" dirty="0"/>
          </a:p>
        </p:txBody>
      </p:sp>
      <p:sp>
        <p:nvSpPr>
          <p:cNvPr id="5" name="Text Placeholder 50">
            <a:extLst>
              <a:ext uri="{FF2B5EF4-FFF2-40B4-BE49-F238E27FC236}">
                <a16:creationId xmlns:a16="http://schemas.microsoft.com/office/drawing/2014/main" id="{7FFB6B13-08EB-476C-BE62-112FB04397E4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911225" y="2325147"/>
            <a:ext cx="10369550" cy="738664"/>
          </a:xfrm>
        </p:spPr>
        <p:txBody>
          <a:bodyPr wrap="square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400">
                <a:solidFill>
                  <a:srgbClr val="1C2228"/>
                </a:solidFill>
                <a:latin typeface="Space Grotesk Light" pitchFamily="2" charset="-70"/>
                <a:cs typeface="Space Grotesk Light" pitchFamily="2" charset="-70"/>
              </a:defRPr>
            </a:lvl1pPr>
          </a:lstStyle>
          <a:p>
            <a:r>
              <a:rPr lang="en-US" sz="1400" dirty="0">
                <a:solidFill>
                  <a:schemeClr val="bg1"/>
                </a:solidFill>
                <a:latin typeface="Space Grotesk Light" pitchFamily="2" charset="0"/>
                <a:cs typeface="Space Grotesk Light" pitchFamily="2" charset="0"/>
              </a:rPr>
              <a:t>Lorem ipsum dolor sit </a:t>
            </a:r>
            <a:r>
              <a:rPr lang="en-US" sz="1400" dirty="0" err="1">
                <a:solidFill>
                  <a:schemeClr val="bg1"/>
                </a:solidFill>
                <a:latin typeface="Space Grotesk Light" pitchFamily="2" charset="0"/>
                <a:cs typeface="Space Grotesk Light" pitchFamily="2" charset="0"/>
              </a:rPr>
              <a:t>condel</a:t>
            </a:r>
            <a:r>
              <a:rPr lang="en-US" sz="1400" dirty="0">
                <a:solidFill>
                  <a:schemeClr val="bg1"/>
                </a:solidFill>
                <a:latin typeface="Space Grotesk Light" pitchFamily="2" charset="0"/>
                <a:cs typeface="Space Grotesk Light" pitchFamily="2" charset="0"/>
              </a:rPr>
              <a:t> ax it </a:t>
            </a:r>
            <a:r>
              <a:rPr lang="en-US" sz="1400" dirty="0" err="1">
                <a:solidFill>
                  <a:schemeClr val="bg1"/>
                </a:solidFill>
                <a:latin typeface="Space Grotesk Light" pitchFamily="2" charset="0"/>
                <a:cs typeface="Space Grotesk Light" pitchFamily="2" charset="0"/>
              </a:rPr>
              <a:t>meto</a:t>
            </a:r>
            <a:r>
              <a:rPr lang="en-US" sz="1400" dirty="0">
                <a:solidFill>
                  <a:schemeClr val="bg1"/>
                </a:solidFill>
                <a:latin typeface="Space Grotesk Light" pitchFamily="2" charset="0"/>
                <a:cs typeface="Space Grotesk Light" pitchFamily="2" charset="0"/>
              </a:rPr>
              <a:t> </a:t>
            </a:r>
            <a:r>
              <a:rPr lang="en-US" sz="1400" dirty="0" err="1">
                <a:solidFill>
                  <a:schemeClr val="bg1"/>
                </a:solidFill>
                <a:latin typeface="Space Grotesk Light" pitchFamily="2" charset="0"/>
                <a:cs typeface="Space Grotesk Light" pitchFamily="2" charset="0"/>
              </a:rPr>
              <a:t>losie</a:t>
            </a:r>
            <a:r>
              <a:rPr lang="en-US" sz="1400" dirty="0">
                <a:solidFill>
                  <a:schemeClr val="bg1"/>
                </a:solidFill>
                <a:latin typeface="Space Grotesk Light" pitchFamily="2" charset="0"/>
                <a:cs typeface="Space Grotesk Light" pitchFamily="2" charset="0"/>
              </a:rPr>
              <a:t> </a:t>
            </a:r>
            <a:r>
              <a:rPr lang="en-US" sz="1400" dirty="0" err="1">
                <a:solidFill>
                  <a:schemeClr val="bg1"/>
                </a:solidFill>
                <a:latin typeface="Space Grotesk Light" pitchFamily="2" charset="0"/>
                <a:cs typeface="Space Grotesk Light" pitchFamily="2" charset="0"/>
              </a:rPr>
              <a:t>ture</a:t>
            </a:r>
            <a:r>
              <a:rPr lang="en-US" sz="1400" dirty="0">
                <a:solidFill>
                  <a:schemeClr val="bg1"/>
                </a:solidFill>
                <a:latin typeface="Space Grotesk Light" pitchFamily="2" charset="0"/>
                <a:cs typeface="Space Grotesk Light" pitchFamily="2" charset="0"/>
              </a:rPr>
              <a:t> </a:t>
            </a:r>
            <a:r>
              <a:rPr lang="en-US" sz="1400" dirty="0" err="1">
                <a:solidFill>
                  <a:schemeClr val="bg1"/>
                </a:solidFill>
                <a:latin typeface="Space Grotesk Light" pitchFamily="2" charset="0"/>
                <a:cs typeface="Space Grotesk Light" pitchFamily="2" charset="0"/>
              </a:rPr>
              <a:t>goli</a:t>
            </a:r>
            <a:r>
              <a:rPr lang="en-US" sz="1400" dirty="0">
                <a:solidFill>
                  <a:schemeClr val="bg1"/>
                </a:solidFill>
                <a:latin typeface="Space Grotesk Light" pitchFamily="2" charset="0"/>
                <a:cs typeface="Space Grotesk Light" pitchFamily="2" charset="0"/>
              </a:rPr>
              <a:t> ire </a:t>
            </a:r>
            <a:r>
              <a:rPr lang="en-US" sz="1400" dirty="0" err="1">
                <a:solidFill>
                  <a:schemeClr val="bg1"/>
                </a:solidFill>
                <a:latin typeface="Space Grotesk Light" pitchFamily="2" charset="0"/>
                <a:cs typeface="Space Grotesk Light" pitchFamily="2" charset="0"/>
              </a:rPr>
              <a:t>commotiew</a:t>
            </a:r>
            <a:r>
              <a:rPr lang="en-US" sz="1400" dirty="0">
                <a:solidFill>
                  <a:schemeClr val="bg1"/>
                </a:solidFill>
                <a:latin typeface="Space Grotesk Light" pitchFamily="2" charset="0"/>
                <a:cs typeface="Space Grotesk Light" pitchFamily="2" charset="0"/>
              </a:rPr>
              <a:t> lor </a:t>
            </a:r>
            <a:r>
              <a:rPr lang="en-US" sz="1400" dirty="0" err="1">
                <a:solidFill>
                  <a:schemeClr val="bg1"/>
                </a:solidFill>
                <a:latin typeface="Space Grotesk Light" pitchFamily="2" charset="0"/>
                <a:cs typeface="Space Grotesk Light" pitchFamily="2" charset="0"/>
              </a:rPr>
              <a:t>ito</a:t>
            </a:r>
            <a:r>
              <a:rPr lang="en-US" sz="1400" dirty="0">
                <a:solidFill>
                  <a:schemeClr val="bg1"/>
                </a:solidFill>
                <a:latin typeface="Space Grotesk Light" pitchFamily="2" charset="0"/>
                <a:cs typeface="Space Grotesk Light" pitchFamily="2" charset="0"/>
              </a:rPr>
              <a:t> magna </a:t>
            </a:r>
            <a:r>
              <a:rPr lang="en-US" sz="1400" dirty="0" err="1">
                <a:solidFill>
                  <a:schemeClr val="bg1"/>
                </a:solidFill>
                <a:latin typeface="Space Grotesk Light" pitchFamily="2" charset="0"/>
                <a:cs typeface="Space Grotesk Light" pitchFamily="2" charset="0"/>
              </a:rPr>
              <a:t>zzril</a:t>
            </a:r>
            <a:r>
              <a:rPr lang="en-US" sz="1400" dirty="0">
                <a:solidFill>
                  <a:schemeClr val="bg1"/>
                </a:solidFill>
                <a:latin typeface="Space Grotesk Light" pitchFamily="2" charset="0"/>
                <a:cs typeface="Space Grotesk Light" pitchFamily="2" charset="0"/>
              </a:rPr>
              <a:t> </a:t>
            </a:r>
            <a:r>
              <a:rPr lang="en-US" sz="1400" dirty="0" err="1">
                <a:solidFill>
                  <a:schemeClr val="bg1"/>
                </a:solidFill>
                <a:latin typeface="Space Grotesk Light" pitchFamily="2" charset="0"/>
                <a:cs typeface="Space Grotesk Light" pitchFamily="2" charset="0"/>
              </a:rPr>
              <a:t>delenti</a:t>
            </a:r>
            <a:r>
              <a:rPr lang="en-US" sz="1400" dirty="0">
                <a:solidFill>
                  <a:schemeClr val="bg1"/>
                </a:solidFill>
                <a:latin typeface="Space Grotesk Light" pitchFamily="2" charset="0"/>
                <a:cs typeface="Space Grotesk Light" pitchFamily="2" charset="0"/>
              </a:rPr>
              <a:t> </a:t>
            </a:r>
            <a:r>
              <a:rPr lang="en-US" sz="1400" dirty="0" err="1">
                <a:solidFill>
                  <a:schemeClr val="bg1"/>
                </a:solidFill>
                <a:latin typeface="Space Grotesk Light" pitchFamily="2" charset="0"/>
                <a:cs typeface="Space Grotesk Light" pitchFamily="2" charset="0"/>
              </a:rPr>
              <a:t>uyogh</a:t>
            </a:r>
            <a:r>
              <a:rPr lang="en-US" sz="1400" dirty="0">
                <a:solidFill>
                  <a:schemeClr val="bg1"/>
                </a:solidFill>
                <a:latin typeface="Space Grotesk Light" pitchFamily="2" charset="0"/>
                <a:cs typeface="Space Grotesk Light" pitchFamily="2" charset="0"/>
              </a:rPr>
              <a:t> </a:t>
            </a:r>
            <a:r>
              <a:rPr lang="en-US" sz="1400" dirty="0" err="1">
                <a:solidFill>
                  <a:schemeClr val="bg1"/>
                </a:solidFill>
                <a:latin typeface="Space Grotesk Light" pitchFamily="2" charset="0"/>
                <a:cs typeface="Space Grotesk Light" pitchFamily="2" charset="0"/>
              </a:rPr>
              <a:t>tio</a:t>
            </a:r>
            <a:r>
              <a:rPr lang="en-US" sz="1400" dirty="0">
                <a:solidFill>
                  <a:schemeClr val="bg1"/>
                </a:solidFill>
                <a:latin typeface="Space Grotesk Light" pitchFamily="2" charset="0"/>
                <a:cs typeface="Space Grotesk Light" pitchFamily="2" charset="0"/>
              </a:rPr>
              <a:t> </a:t>
            </a:r>
            <a:r>
              <a:rPr lang="en-US" sz="1400" dirty="0" err="1">
                <a:solidFill>
                  <a:schemeClr val="bg1"/>
                </a:solidFill>
                <a:latin typeface="Space Grotesk Light" pitchFamily="2" charset="0"/>
                <a:cs typeface="Space Grotesk Light" pitchFamily="2" charset="0"/>
              </a:rPr>
              <a:t>shdu</a:t>
            </a:r>
            <a:r>
              <a:rPr lang="en-US" sz="1400" dirty="0">
                <a:solidFill>
                  <a:schemeClr val="bg1"/>
                </a:solidFill>
                <a:latin typeface="Space Grotesk Light" pitchFamily="2" charset="0"/>
                <a:cs typeface="Space Grotesk Light" pitchFamily="2" charset="0"/>
              </a:rPr>
              <a:t> </a:t>
            </a:r>
            <a:r>
              <a:rPr lang="en-US" sz="1400" dirty="0" err="1">
                <a:solidFill>
                  <a:schemeClr val="bg1"/>
                </a:solidFill>
                <a:latin typeface="Space Grotesk Light" pitchFamily="2" charset="0"/>
                <a:cs typeface="Space Grotesk Light" pitchFamily="2" charset="0"/>
              </a:rPr>
              <a:t>esse</a:t>
            </a:r>
            <a:r>
              <a:rPr lang="en-US" sz="1400" dirty="0">
                <a:solidFill>
                  <a:schemeClr val="bg1"/>
                </a:solidFill>
                <a:latin typeface="Space Grotesk Light" pitchFamily="2" charset="0"/>
                <a:cs typeface="Space Grotesk Light" pitchFamily="2" charset="0"/>
              </a:rPr>
              <a:t> </a:t>
            </a:r>
            <a:r>
              <a:rPr lang="en-US" sz="1400" dirty="0" err="1">
                <a:solidFill>
                  <a:schemeClr val="bg1"/>
                </a:solidFill>
                <a:latin typeface="Space Grotesk Light" pitchFamily="2" charset="0"/>
                <a:cs typeface="Space Grotesk Light" pitchFamily="2" charset="0"/>
              </a:rPr>
              <a:t>ut</a:t>
            </a:r>
            <a:r>
              <a:rPr lang="en-US" sz="1400" dirty="0">
                <a:solidFill>
                  <a:schemeClr val="bg1"/>
                </a:solidFill>
                <a:latin typeface="Space Grotesk Light" pitchFamily="2" charset="0"/>
                <a:cs typeface="Space Grotesk Light" pitchFamily="2" charset="0"/>
              </a:rPr>
              <a:t> </a:t>
            </a:r>
            <a:r>
              <a:rPr lang="en-US" sz="1400" dirty="0" err="1">
                <a:solidFill>
                  <a:schemeClr val="bg1"/>
                </a:solidFill>
                <a:latin typeface="Space Grotesk Light" pitchFamily="2" charset="0"/>
                <a:cs typeface="Space Grotesk Light" pitchFamily="2" charset="0"/>
              </a:rPr>
              <a:t>erat</a:t>
            </a:r>
            <a:r>
              <a:rPr lang="en-US" sz="1400" dirty="0">
                <a:solidFill>
                  <a:schemeClr val="bg1"/>
                </a:solidFill>
                <a:latin typeface="Space Grotesk Light" pitchFamily="2" charset="0"/>
                <a:cs typeface="Space Grotesk Light" pitchFamily="2" charset="0"/>
              </a:rPr>
              <a:t> </a:t>
            </a:r>
            <a:r>
              <a:rPr lang="en-US" sz="1400" dirty="0" err="1">
                <a:solidFill>
                  <a:schemeClr val="bg1"/>
                </a:solidFill>
                <a:latin typeface="Space Grotesk Light" pitchFamily="2" charset="0"/>
                <a:cs typeface="Space Grotesk Light" pitchFamily="2" charset="0"/>
              </a:rPr>
              <a:t>exa</a:t>
            </a:r>
            <a:r>
              <a:rPr lang="en-US" sz="1400" dirty="0">
                <a:solidFill>
                  <a:schemeClr val="bg1"/>
                </a:solidFill>
                <a:latin typeface="Space Grotesk Light" pitchFamily="2" charset="0"/>
                <a:cs typeface="Space Grotesk Light" pitchFamily="2" charset="0"/>
              </a:rPr>
              <a:t> ae </a:t>
            </a:r>
            <a:r>
              <a:rPr lang="en-US" sz="1400" dirty="0" err="1">
                <a:solidFill>
                  <a:schemeClr val="bg1"/>
                </a:solidFill>
                <a:latin typeface="Space Grotesk Light" pitchFamily="2" charset="0"/>
                <a:cs typeface="Space Grotesk Light" pitchFamily="2" charset="0"/>
              </a:rPr>
              <a:t>tuol</a:t>
            </a:r>
            <a:r>
              <a:rPr lang="en-US" sz="1400" dirty="0">
                <a:solidFill>
                  <a:schemeClr val="bg1"/>
                </a:solidFill>
                <a:latin typeface="Space Grotesk Light" pitchFamily="2" charset="0"/>
                <a:cs typeface="Space Grotesk Light" pitchFamily="2" charset="0"/>
              </a:rPr>
              <a:t> era ipsum dolor sit </a:t>
            </a:r>
            <a:r>
              <a:rPr lang="en-US" sz="1400" dirty="0" err="1">
                <a:solidFill>
                  <a:schemeClr val="bg1"/>
                </a:solidFill>
                <a:latin typeface="Space Grotesk Light" pitchFamily="2" charset="0"/>
                <a:cs typeface="Space Grotesk Light" pitchFamily="2" charset="0"/>
              </a:rPr>
              <a:t>condel</a:t>
            </a:r>
            <a:r>
              <a:rPr lang="en-US" sz="1400" dirty="0">
                <a:solidFill>
                  <a:schemeClr val="bg1"/>
                </a:solidFill>
                <a:latin typeface="Space Grotesk Light" pitchFamily="2" charset="0"/>
                <a:cs typeface="Space Grotesk Light" pitchFamily="2" charset="0"/>
              </a:rPr>
              <a:t> ax it </a:t>
            </a:r>
            <a:r>
              <a:rPr lang="en-US" sz="1400" dirty="0" err="1">
                <a:solidFill>
                  <a:schemeClr val="bg1"/>
                </a:solidFill>
                <a:latin typeface="Space Grotesk Light" pitchFamily="2" charset="0"/>
                <a:cs typeface="Space Grotesk Light" pitchFamily="2" charset="0"/>
              </a:rPr>
              <a:t>meto</a:t>
            </a:r>
            <a:r>
              <a:rPr lang="en-US" sz="1400" dirty="0">
                <a:solidFill>
                  <a:schemeClr val="bg1"/>
                </a:solidFill>
                <a:latin typeface="Space Grotesk Light" pitchFamily="2" charset="0"/>
                <a:cs typeface="Space Grotesk Light" pitchFamily="2" charset="0"/>
              </a:rPr>
              <a:t> </a:t>
            </a:r>
            <a:r>
              <a:rPr lang="en-US" sz="1400" dirty="0" err="1">
                <a:solidFill>
                  <a:schemeClr val="bg1"/>
                </a:solidFill>
                <a:latin typeface="Space Grotesk Light" pitchFamily="2" charset="0"/>
                <a:cs typeface="Space Grotesk Light" pitchFamily="2" charset="0"/>
              </a:rPr>
              <a:t>losie</a:t>
            </a:r>
            <a:r>
              <a:rPr lang="en-US" sz="1400" dirty="0">
                <a:solidFill>
                  <a:schemeClr val="bg1"/>
                </a:solidFill>
                <a:latin typeface="Space Grotesk Light" pitchFamily="2" charset="0"/>
                <a:cs typeface="Space Grotesk Light" pitchFamily="2" charset="0"/>
              </a:rPr>
              <a:t> </a:t>
            </a:r>
            <a:r>
              <a:rPr lang="en-US" sz="1400" dirty="0" err="1">
                <a:solidFill>
                  <a:schemeClr val="bg1"/>
                </a:solidFill>
                <a:latin typeface="Space Grotesk Light" pitchFamily="2" charset="0"/>
                <a:cs typeface="Space Grotesk Light" pitchFamily="2" charset="0"/>
              </a:rPr>
              <a:t>ture</a:t>
            </a:r>
            <a:r>
              <a:rPr lang="en-US" sz="1400" dirty="0">
                <a:solidFill>
                  <a:schemeClr val="bg1"/>
                </a:solidFill>
                <a:latin typeface="Space Grotesk Light" pitchFamily="2" charset="0"/>
                <a:cs typeface="Space Grotesk Light" pitchFamily="2" charset="0"/>
              </a:rPr>
              <a:t> </a:t>
            </a:r>
            <a:r>
              <a:rPr lang="en-US" sz="1400" dirty="0" err="1">
                <a:solidFill>
                  <a:schemeClr val="bg1"/>
                </a:solidFill>
                <a:latin typeface="Space Grotesk Light" pitchFamily="2" charset="0"/>
                <a:cs typeface="Space Grotesk Light" pitchFamily="2" charset="0"/>
              </a:rPr>
              <a:t>goli</a:t>
            </a:r>
            <a:r>
              <a:rPr lang="en-US" sz="1400" dirty="0">
                <a:solidFill>
                  <a:schemeClr val="bg1"/>
                </a:solidFill>
                <a:latin typeface="Space Grotesk Light" pitchFamily="2" charset="0"/>
                <a:cs typeface="Space Grotesk Light" pitchFamily="2" charset="0"/>
              </a:rPr>
              <a:t> ire </a:t>
            </a:r>
            <a:r>
              <a:rPr lang="en-US" sz="1400" dirty="0" err="1">
                <a:solidFill>
                  <a:schemeClr val="bg1"/>
                </a:solidFill>
                <a:latin typeface="Space Grotesk Light" pitchFamily="2" charset="0"/>
                <a:cs typeface="Space Grotesk Light" pitchFamily="2" charset="0"/>
              </a:rPr>
              <a:t>commotiew</a:t>
            </a:r>
            <a:r>
              <a:rPr lang="en-US" sz="1400" dirty="0">
                <a:solidFill>
                  <a:schemeClr val="bg1"/>
                </a:solidFill>
                <a:latin typeface="Space Grotesk Light" pitchFamily="2" charset="0"/>
                <a:cs typeface="Space Grotesk Light" pitchFamily="2" charset="0"/>
              </a:rPr>
              <a:t> lor </a:t>
            </a:r>
            <a:r>
              <a:rPr lang="en-US" sz="1400" dirty="0" err="1">
                <a:solidFill>
                  <a:schemeClr val="bg1"/>
                </a:solidFill>
                <a:latin typeface="Space Grotesk Light" pitchFamily="2" charset="0"/>
                <a:cs typeface="Space Grotesk Light" pitchFamily="2" charset="0"/>
              </a:rPr>
              <a:t>ito</a:t>
            </a:r>
            <a:r>
              <a:rPr lang="en-US" sz="1400" dirty="0">
                <a:solidFill>
                  <a:schemeClr val="bg1"/>
                </a:solidFill>
                <a:latin typeface="Space Grotesk Light" pitchFamily="2" charset="0"/>
                <a:cs typeface="Space Grotesk Light" pitchFamily="2" charset="0"/>
              </a:rPr>
              <a:t> magna </a:t>
            </a:r>
            <a:r>
              <a:rPr lang="en-US" sz="1400" dirty="0" err="1">
                <a:solidFill>
                  <a:schemeClr val="bg1"/>
                </a:solidFill>
                <a:latin typeface="Space Grotesk Light" pitchFamily="2" charset="0"/>
                <a:cs typeface="Space Grotesk Light" pitchFamily="2" charset="0"/>
              </a:rPr>
              <a:t>zzril</a:t>
            </a:r>
            <a:r>
              <a:rPr lang="en-US" sz="1400" dirty="0">
                <a:solidFill>
                  <a:schemeClr val="bg1"/>
                </a:solidFill>
                <a:latin typeface="Space Grotesk Light" pitchFamily="2" charset="0"/>
                <a:cs typeface="Space Grotesk Light" pitchFamily="2" charset="0"/>
              </a:rPr>
              <a:t> </a:t>
            </a:r>
            <a:r>
              <a:rPr lang="en-US" sz="1400" dirty="0" err="1">
                <a:solidFill>
                  <a:schemeClr val="bg1"/>
                </a:solidFill>
                <a:latin typeface="Space Grotesk Light" pitchFamily="2" charset="0"/>
                <a:cs typeface="Space Grotesk Light" pitchFamily="2" charset="0"/>
              </a:rPr>
              <a:t>delenti</a:t>
            </a:r>
            <a:r>
              <a:rPr lang="en-US" sz="1400" dirty="0">
                <a:solidFill>
                  <a:schemeClr val="bg1"/>
                </a:solidFill>
                <a:latin typeface="Space Grotesk Light" pitchFamily="2" charset="0"/>
                <a:cs typeface="Space Grotesk Light" pitchFamily="2" charset="0"/>
              </a:rPr>
              <a:t> </a:t>
            </a:r>
            <a:r>
              <a:rPr lang="en-US" sz="1400" dirty="0" err="1">
                <a:solidFill>
                  <a:schemeClr val="bg1"/>
                </a:solidFill>
                <a:latin typeface="Space Grotesk Light" pitchFamily="2" charset="0"/>
                <a:cs typeface="Space Grotesk Light" pitchFamily="2" charset="0"/>
              </a:rPr>
              <a:t>uyogh</a:t>
            </a:r>
            <a:r>
              <a:rPr lang="en-US" sz="1400" dirty="0">
                <a:solidFill>
                  <a:schemeClr val="bg1"/>
                </a:solidFill>
                <a:latin typeface="Space Grotesk Light" pitchFamily="2" charset="0"/>
                <a:cs typeface="Space Grotesk Light" pitchFamily="2" charset="0"/>
              </a:rPr>
              <a:t> </a:t>
            </a:r>
            <a:r>
              <a:rPr lang="en-US" sz="1400" dirty="0" err="1">
                <a:solidFill>
                  <a:schemeClr val="bg1"/>
                </a:solidFill>
                <a:latin typeface="Space Grotesk Light" pitchFamily="2" charset="0"/>
                <a:cs typeface="Space Grotesk Light" pitchFamily="2" charset="0"/>
              </a:rPr>
              <a:t>tio</a:t>
            </a:r>
            <a:r>
              <a:rPr lang="en-US" sz="1400" dirty="0">
                <a:solidFill>
                  <a:schemeClr val="bg1"/>
                </a:solidFill>
                <a:latin typeface="Space Grotesk Light" pitchFamily="2" charset="0"/>
                <a:cs typeface="Space Grotesk Light" pitchFamily="2" charset="0"/>
              </a:rPr>
              <a:t> </a:t>
            </a:r>
            <a:r>
              <a:rPr lang="en-US" sz="1400" dirty="0" err="1">
                <a:solidFill>
                  <a:schemeClr val="bg1"/>
                </a:solidFill>
                <a:latin typeface="Space Grotesk Light" pitchFamily="2" charset="0"/>
                <a:cs typeface="Space Grotesk Light" pitchFamily="2" charset="0"/>
              </a:rPr>
              <a:t>shdu</a:t>
            </a:r>
            <a:r>
              <a:rPr lang="en-US" sz="1400" dirty="0">
                <a:solidFill>
                  <a:schemeClr val="bg1"/>
                </a:solidFill>
                <a:latin typeface="Space Grotesk Light" pitchFamily="2" charset="0"/>
                <a:cs typeface="Space Grotesk Light" pitchFamily="2" charset="0"/>
              </a:rPr>
              <a:t> </a:t>
            </a:r>
            <a:r>
              <a:rPr lang="en-US" sz="1400" dirty="0" err="1">
                <a:solidFill>
                  <a:schemeClr val="bg1"/>
                </a:solidFill>
                <a:latin typeface="Space Grotesk Light" pitchFamily="2" charset="0"/>
                <a:cs typeface="Space Grotesk Light" pitchFamily="2" charset="0"/>
              </a:rPr>
              <a:t>esse</a:t>
            </a:r>
            <a:r>
              <a:rPr lang="en-US" sz="1400" dirty="0">
                <a:solidFill>
                  <a:schemeClr val="bg1"/>
                </a:solidFill>
                <a:latin typeface="Space Grotesk Light" pitchFamily="2" charset="0"/>
                <a:cs typeface="Space Grotesk Light" pitchFamily="2" charset="0"/>
              </a:rPr>
              <a:t> </a:t>
            </a:r>
            <a:r>
              <a:rPr lang="en-US" sz="1400" dirty="0" err="1">
                <a:solidFill>
                  <a:schemeClr val="bg1"/>
                </a:solidFill>
                <a:latin typeface="Space Grotesk Light" pitchFamily="2" charset="0"/>
                <a:cs typeface="Space Grotesk Light" pitchFamily="2" charset="0"/>
              </a:rPr>
              <a:t>ut</a:t>
            </a:r>
            <a:r>
              <a:rPr lang="en-US" sz="1400" dirty="0">
                <a:solidFill>
                  <a:schemeClr val="bg1"/>
                </a:solidFill>
                <a:latin typeface="Space Grotesk Light" pitchFamily="2" charset="0"/>
                <a:cs typeface="Space Grotesk Light" pitchFamily="2" charset="0"/>
              </a:rPr>
              <a:t> </a:t>
            </a:r>
            <a:r>
              <a:rPr lang="en-US" sz="1400" dirty="0" err="1">
                <a:solidFill>
                  <a:schemeClr val="bg1"/>
                </a:solidFill>
                <a:latin typeface="Space Grotesk Light" pitchFamily="2" charset="0"/>
                <a:cs typeface="Space Grotesk Light" pitchFamily="2" charset="0"/>
              </a:rPr>
              <a:t>erat</a:t>
            </a:r>
            <a:r>
              <a:rPr lang="en-US" sz="1400" dirty="0">
                <a:solidFill>
                  <a:schemeClr val="bg1"/>
                </a:solidFill>
                <a:latin typeface="Space Grotesk Light" pitchFamily="2" charset="0"/>
                <a:cs typeface="Space Grotesk Light" pitchFamily="2" charset="0"/>
              </a:rPr>
              <a:t> </a:t>
            </a:r>
            <a:r>
              <a:rPr lang="en-US" sz="1400" dirty="0" err="1">
                <a:solidFill>
                  <a:schemeClr val="bg1"/>
                </a:solidFill>
                <a:latin typeface="Space Grotesk Light" pitchFamily="2" charset="0"/>
                <a:cs typeface="Space Grotesk Light" pitchFamily="2" charset="0"/>
              </a:rPr>
              <a:t>exa</a:t>
            </a:r>
            <a:r>
              <a:rPr lang="en-US" sz="1400" dirty="0">
                <a:solidFill>
                  <a:schemeClr val="bg1"/>
                </a:solidFill>
                <a:latin typeface="Space Grotesk Light" pitchFamily="2" charset="0"/>
                <a:cs typeface="Space Grotesk Light" pitchFamily="2" charset="0"/>
              </a:rPr>
              <a:t> ae </a:t>
            </a:r>
            <a:r>
              <a:rPr lang="en-US" sz="1400" dirty="0" err="1">
                <a:solidFill>
                  <a:schemeClr val="bg1"/>
                </a:solidFill>
                <a:latin typeface="Space Grotesk Light" pitchFamily="2" charset="0"/>
                <a:cs typeface="Space Grotesk Light" pitchFamily="2" charset="0"/>
              </a:rPr>
              <a:t>tuol</a:t>
            </a:r>
            <a:r>
              <a:rPr lang="en-US" sz="1400" dirty="0">
                <a:solidFill>
                  <a:schemeClr val="bg1"/>
                </a:solidFill>
                <a:latin typeface="Space Grotesk Light" pitchFamily="2" charset="0"/>
                <a:cs typeface="Space Grotesk Light" pitchFamily="2" charset="0"/>
              </a:rPr>
              <a:t> era</a:t>
            </a:r>
            <a:endParaRPr lang="lt-LT" sz="1400" dirty="0">
              <a:solidFill>
                <a:schemeClr val="bg1"/>
              </a:solidFill>
              <a:latin typeface="Space Grotesk Light" pitchFamily="2" charset="0"/>
              <a:cs typeface="Space Grotesk Light" pitchFamily="2" charset="0"/>
            </a:endParaRPr>
          </a:p>
        </p:txBody>
      </p:sp>
      <p:sp>
        <p:nvSpPr>
          <p:cNvPr id="6" name="Text Placeholder 45">
            <a:extLst>
              <a:ext uri="{FF2B5EF4-FFF2-40B4-BE49-F238E27FC236}">
                <a16:creationId xmlns:a16="http://schemas.microsoft.com/office/drawing/2014/main" id="{264ED849-2F1B-4F6C-91F2-CA5009AE60D1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911225" y="3234736"/>
            <a:ext cx="4081029" cy="461665"/>
          </a:xfrm>
        </p:spPr>
        <p:txBody>
          <a:bodyPr wrap="square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u="none" baseline="0">
                <a:solidFill>
                  <a:srgbClr val="1C2228"/>
                </a:solidFill>
                <a:uFill>
                  <a:solidFill>
                    <a:schemeClr val="bg1"/>
                  </a:solidFill>
                </a:uFill>
                <a:latin typeface="Space Grotesk Medium" pitchFamily="2" charset="-70"/>
                <a:cs typeface="Space Grotesk Medium" pitchFamily="2" charset="-70"/>
              </a:defRPr>
            </a:lvl1pPr>
          </a:lstStyle>
          <a:p>
            <a:pPr lvl="0"/>
            <a:r>
              <a:rPr lang="en-US" dirty="0"/>
              <a:t>Lorem ipsum dolor sit?</a:t>
            </a:r>
          </a:p>
        </p:txBody>
      </p:sp>
      <p:sp>
        <p:nvSpPr>
          <p:cNvPr id="7" name="Table Placeholder 9">
            <a:extLst>
              <a:ext uri="{FF2B5EF4-FFF2-40B4-BE49-F238E27FC236}">
                <a16:creationId xmlns:a16="http://schemas.microsoft.com/office/drawing/2014/main" id="{9B5D3347-FE88-4EFE-A6A3-42B4738BF3B1}"/>
              </a:ext>
            </a:extLst>
          </p:cNvPr>
          <p:cNvSpPr>
            <a:spLocks noGrp="1"/>
          </p:cNvSpPr>
          <p:nvPr>
            <p:ph type="tbl" sz="quarter" idx="20"/>
          </p:nvPr>
        </p:nvSpPr>
        <p:spPr>
          <a:xfrm>
            <a:off x="1001027" y="3657121"/>
            <a:ext cx="3325529" cy="14400"/>
          </a:xfrm>
          <a:solidFill>
            <a:srgbClr val="1C2228"/>
          </a:solidFill>
          <a:ln>
            <a:noFill/>
            <a:extLst>
              <a:ext uri="{C807C97D-BFC1-408E-A445-0C87EB9F89A2}">
                <ask:lineSketchStyleProps xmlns:ask="http://schemas.microsoft.com/office/drawing/2018/sketchyshapes"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>
            <a:lvl1pPr marL="0" indent="0">
              <a:buNone/>
              <a:defRPr>
                <a:noFill/>
              </a:defRPr>
            </a:lvl1pPr>
          </a:lstStyle>
          <a:p>
            <a:endParaRPr lang="en-GB" dirty="0"/>
          </a:p>
        </p:txBody>
      </p:sp>
      <p:sp>
        <p:nvSpPr>
          <p:cNvPr id="8" name="Text Placeholder 50">
            <a:extLst>
              <a:ext uri="{FF2B5EF4-FFF2-40B4-BE49-F238E27FC236}">
                <a16:creationId xmlns:a16="http://schemas.microsoft.com/office/drawing/2014/main" id="{5D985D6D-5B88-4C60-B905-FC4A7ADEC5D6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911225" y="3692047"/>
            <a:ext cx="10369550" cy="738664"/>
          </a:xfrm>
        </p:spPr>
        <p:txBody>
          <a:bodyPr wrap="square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400">
                <a:solidFill>
                  <a:srgbClr val="1C2228"/>
                </a:solidFill>
                <a:latin typeface="Space Grotesk Light" pitchFamily="2" charset="-70"/>
                <a:cs typeface="Space Grotesk Light" pitchFamily="2" charset="-70"/>
              </a:defRPr>
            </a:lvl1pPr>
          </a:lstStyle>
          <a:p>
            <a:r>
              <a:rPr lang="en-US" sz="1400" dirty="0">
                <a:solidFill>
                  <a:schemeClr val="bg1"/>
                </a:solidFill>
                <a:latin typeface="Space Grotesk Light" pitchFamily="2" charset="0"/>
                <a:cs typeface="Space Grotesk Light" pitchFamily="2" charset="0"/>
              </a:rPr>
              <a:t>Lorem ipsum dolor sit </a:t>
            </a:r>
            <a:r>
              <a:rPr lang="en-US" sz="1400" dirty="0" err="1">
                <a:solidFill>
                  <a:schemeClr val="bg1"/>
                </a:solidFill>
                <a:latin typeface="Space Grotesk Light" pitchFamily="2" charset="0"/>
                <a:cs typeface="Space Grotesk Light" pitchFamily="2" charset="0"/>
              </a:rPr>
              <a:t>condel</a:t>
            </a:r>
            <a:r>
              <a:rPr lang="en-US" sz="1400" dirty="0">
                <a:solidFill>
                  <a:schemeClr val="bg1"/>
                </a:solidFill>
                <a:latin typeface="Space Grotesk Light" pitchFamily="2" charset="0"/>
                <a:cs typeface="Space Grotesk Light" pitchFamily="2" charset="0"/>
              </a:rPr>
              <a:t> ax it </a:t>
            </a:r>
            <a:r>
              <a:rPr lang="en-US" sz="1400" dirty="0" err="1">
                <a:solidFill>
                  <a:schemeClr val="bg1"/>
                </a:solidFill>
                <a:latin typeface="Space Grotesk Light" pitchFamily="2" charset="0"/>
                <a:cs typeface="Space Grotesk Light" pitchFamily="2" charset="0"/>
              </a:rPr>
              <a:t>meto</a:t>
            </a:r>
            <a:r>
              <a:rPr lang="en-US" sz="1400" dirty="0">
                <a:solidFill>
                  <a:schemeClr val="bg1"/>
                </a:solidFill>
                <a:latin typeface="Space Grotesk Light" pitchFamily="2" charset="0"/>
                <a:cs typeface="Space Grotesk Light" pitchFamily="2" charset="0"/>
              </a:rPr>
              <a:t> </a:t>
            </a:r>
            <a:r>
              <a:rPr lang="en-US" sz="1400" dirty="0" err="1">
                <a:solidFill>
                  <a:schemeClr val="bg1"/>
                </a:solidFill>
                <a:latin typeface="Space Grotesk Light" pitchFamily="2" charset="0"/>
                <a:cs typeface="Space Grotesk Light" pitchFamily="2" charset="0"/>
              </a:rPr>
              <a:t>losie</a:t>
            </a:r>
            <a:r>
              <a:rPr lang="en-US" sz="1400" dirty="0">
                <a:solidFill>
                  <a:schemeClr val="bg1"/>
                </a:solidFill>
                <a:latin typeface="Space Grotesk Light" pitchFamily="2" charset="0"/>
                <a:cs typeface="Space Grotesk Light" pitchFamily="2" charset="0"/>
              </a:rPr>
              <a:t> </a:t>
            </a:r>
            <a:r>
              <a:rPr lang="en-US" sz="1400" dirty="0" err="1">
                <a:solidFill>
                  <a:schemeClr val="bg1"/>
                </a:solidFill>
                <a:latin typeface="Space Grotesk Light" pitchFamily="2" charset="0"/>
                <a:cs typeface="Space Grotesk Light" pitchFamily="2" charset="0"/>
              </a:rPr>
              <a:t>ture</a:t>
            </a:r>
            <a:r>
              <a:rPr lang="en-US" sz="1400" dirty="0">
                <a:solidFill>
                  <a:schemeClr val="bg1"/>
                </a:solidFill>
                <a:latin typeface="Space Grotesk Light" pitchFamily="2" charset="0"/>
                <a:cs typeface="Space Grotesk Light" pitchFamily="2" charset="0"/>
              </a:rPr>
              <a:t> </a:t>
            </a:r>
            <a:r>
              <a:rPr lang="en-US" sz="1400" dirty="0" err="1">
                <a:solidFill>
                  <a:schemeClr val="bg1"/>
                </a:solidFill>
                <a:latin typeface="Space Grotesk Light" pitchFamily="2" charset="0"/>
                <a:cs typeface="Space Grotesk Light" pitchFamily="2" charset="0"/>
              </a:rPr>
              <a:t>goli</a:t>
            </a:r>
            <a:r>
              <a:rPr lang="en-US" sz="1400" dirty="0">
                <a:solidFill>
                  <a:schemeClr val="bg1"/>
                </a:solidFill>
                <a:latin typeface="Space Grotesk Light" pitchFamily="2" charset="0"/>
                <a:cs typeface="Space Grotesk Light" pitchFamily="2" charset="0"/>
              </a:rPr>
              <a:t> ire </a:t>
            </a:r>
            <a:r>
              <a:rPr lang="en-US" sz="1400" dirty="0" err="1">
                <a:solidFill>
                  <a:schemeClr val="bg1"/>
                </a:solidFill>
                <a:latin typeface="Space Grotesk Light" pitchFamily="2" charset="0"/>
                <a:cs typeface="Space Grotesk Light" pitchFamily="2" charset="0"/>
              </a:rPr>
              <a:t>commotiew</a:t>
            </a:r>
            <a:r>
              <a:rPr lang="en-US" sz="1400" dirty="0">
                <a:solidFill>
                  <a:schemeClr val="bg1"/>
                </a:solidFill>
                <a:latin typeface="Space Grotesk Light" pitchFamily="2" charset="0"/>
                <a:cs typeface="Space Grotesk Light" pitchFamily="2" charset="0"/>
              </a:rPr>
              <a:t> lor </a:t>
            </a:r>
            <a:r>
              <a:rPr lang="en-US" sz="1400" dirty="0" err="1">
                <a:solidFill>
                  <a:schemeClr val="bg1"/>
                </a:solidFill>
                <a:latin typeface="Space Grotesk Light" pitchFamily="2" charset="0"/>
                <a:cs typeface="Space Grotesk Light" pitchFamily="2" charset="0"/>
              </a:rPr>
              <a:t>ito</a:t>
            </a:r>
            <a:r>
              <a:rPr lang="en-US" sz="1400" dirty="0">
                <a:solidFill>
                  <a:schemeClr val="bg1"/>
                </a:solidFill>
                <a:latin typeface="Space Grotesk Light" pitchFamily="2" charset="0"/>
                <a:cs typeface="Space Grotesk Light" pitchFamily="2" charset="0"/>
              </a:rPr>
              <a:t> magna </a:t>
            </a:r>
            <a:r>
              <a:rPr lang="en-US" sz="1400" dirty="0" err="1">
                <a:solidFill>
                  <a:schemeClr val="bg1"/>
                </a:solidFill>
                <a:latin typeface="Space Grotesk Light" pitchFamily="2" charset="0"/>
                <a:cs typeface="Space Grotesk Light" pitchFamily="2" charset="0"/>
              </a:rPr>
              <a:t>zzril</a:t>
            </a:r>
            <a:r>
              <a:rPr lang="en-US" sz="1400" dirty="0">
                <a:solidFill>
                  <a:schemeClr val="bg1"/>
                </a:solidFill>
                <a:latin typeface="Space Grotesk Light" pitchFamily="2" charset="0"/>
                <a:cs typeface="Space Grotesk Light" pitchFamily="2" charset="0"/>
              </a:rPr>
              <a:t> </a:t>
            </a:r>
            <a:r>
              <a:rPr lang="en-US" sz="1400" dirty="0" err="1">
                <a:solidFill>
                  <a:schemeClr val="bg1"/>
                </a:solidFill>
                <a:latin typeface="Space Grotesk Light" pitchFamily="2" charset="0"/>
                <a:cs typeface="Space Grotesk Light" pitchFamily="2" charset="0"/>
              </a:rPr>
              <a:t>delenti</a:t>
            </a:r>
            <a:r>
              <a:rPr lang="en-US" sz="1400" dirty="0">
                <a:solidFill>
                  <a:schemeClr val="bg1"/>
                </a:solidFill>
                <a:latin typeface="Space Grotesk Light" pitchFamily="2" charset="0"/>
                <a:cs typeface="Space Grotesk Light" pitchFamily="2" charset="0"/>
              </a:rPr>
              <a:t> </a:t>
            </a:r>
            <a:r>
              <a:rPr lang="en-US" sz="1400" dirty="0" err="1">
                <a:solidFill>
                  <a:schemeClr val="bg1"/>
                </a:solidFill>
                <a:latin typeface="Space Grotesk Light" pitchFamily="2" charset="0"/>
                <a:cs typeface="Space Grotesk Light" pitchFamily="2" charset="0"/>
              </a:rPr>
              <a:t>uyogh</a:t>
            </a:r>
            <a:r>
              <a:rPr lang="en-US" sz="1400" dirty="0">
                <a:solidFill>
                  <a:schemeClr val="bg1"/>
                </a:solidFill>
                <a:latin typeface="Space Grotesk Light" pitchFamily="2" charset="0"/>
                <a:cs typeface="Space Grotesk Light" pitchFamily="2" charset="0"/>
              </a:rPr>
              <a:t> </a:t>
            </a:r>
            <a:r>
              <a:rPr lang="en-US" sz="1400" dirty="0" err="1">
                <a:solidFill>
                  <a:schemeClr val="bg1"/>
                </a:solidFill>
                <a:latin typeface="Space Grotesk Light" pitchFamily="2" charset="0"/>
                <a:cs typeface="Space Grotesk Light" pitchFamily="2" charset="0"/>
              </a:rPr>
              <a:t>tio</a:t>
            </a:r>
            <a:r>
              <a:rPr lang="en-US" sz="1400" dirty="0">
                <a:solidFill>
                  <a:schemeClr val="bg1"/>
                </a:solidFill>
                <a:latin typeface="Space Grotesk Light" pitchFamily="2" charset="0"/>
                <a:cs typeface="Space Grotesk Light" pitchFamily="2" charset="0"/>
              </a:rPr>
              <a:t> </a:t>
            </a:r>
            <a:r>
              <a:rPr lang="en-US" sz="1400" dirty="0" err="1">
                <a:solidFill>
                  <a:schemeClr val="bg1"/>
                </a:solidFill>
                <a:latin typeface="Space Grotesk Light" pitchFamily="2" charset="0"/>
                <a:cs typeface="Space Grotesk Light" pitchFamily="2" charset="0"/>
              </a:rPr>
              <a:t>shdu</a:t>
            </a:r>
            <a:r>
              <a:rPr lang="en-US" sz="1400" dirty="0">
                <a:solidFill>
                  <a:schemeClr val="bg1"/>
                </a:solidFill>
                <a:latin typeface="Space Grotesk Light" pitchFamily="2" charset="0"/>
                <a:cs typeface="Space Grotesk Light" pitchFamily="2" charset="0"/>
              </a:rPr>
              <a:t> </a:t>
            </a:r>
            <a:r>
              <a:rPr lang="en-US" sz="1400" dirty="0" err="1">
                <a:solidFill>
                  <a:schemeClr val="bg1"/>
                </a:solidFill>
                <a:latin typeface="Space Grotesk Light" pitchFamily="2" charset="0"/>
                <a:cs typeface="Space Grotesk Light" pitchFamily="2" charset="0"/>
              </a:rPr>
              <a:t>esse</a:t>
            </a:r>
            <a:r>
              <a:rPr lang="en-US" sz="1400" dirty="0">
                <a:solidFill>
                  <a:schemeClr val="bg1"/>
                </a:solidFill>
                <a:latin typeface="Space Grotesk Light" pitchFamily="2" charset="0"/>
                <a:cs typeface="Space Grotesk Light" pitchFamily="2" charset="0"/>
              </a:rPr>
              <a:t> </a:t>
            </a:r>
            <a:r>
              <a:rPr lang="en-US" sz="1400" dirty="0" err="1">
                <a:solidFill>
                  <a:schemeClr val="bg1"/>
                </a:solidFill>
                <a:latin typeface="Space Grotesk Light" pitchFamily="2" charset="0"/>
                <a:cs typeface="Space Grotesk Light" pitchFamily="2" charset="0"/>
              </a:rPr>
              <a:t>ut</a:t>
            </a:r>
            <a:r>
              <a:rPr lang="en-US" sz="1400" dirty="0">
                <a:solidFill>
                  <a:schemeClr val="bg1"/>
                </a:solidFill>
                <a:latin typeface="Space Grotesk Light" pitchFamily="2" charset="0"/>
                <a:cs typeface="Space Grotesk Light" pitchFamily="2" charset="0"/>
              </a:rPr>
              <a:t> </a:t>
            </a:r>
            <a:r>
              <a:rPr lang="en-US" sz="1400" dirty="0" err="1">
                <a:solidFill>
                  <a:schemeClr val="bg1"/>
                </a:solidFill>
                <a:latin typeface="Space Grotesk Light" pitchFamily="2" charset="0"/>
                <a:cs typeface="Space Grotesk Light" pitchFamily="2" charset="0"/>
              </a:rPr>
              <a:t>erat</a:t>
            </a:r>
            <a:r>
              <a:rPr lang="en-US" sz="1400" dirty="0">
                <a:solidFill>
                  <a:schemeClr val="bg1"/>
                </a:solidFill>
                <a:latin typeface="Space Grotesk Light" pitchFamily="2" charset="0"/>
                <a:cs typeface="Space Grotesk Light" pitchFamily="2" charset="0"/>
              </a:rPr>
              <a:t> </a:t>
            </a:r>
            <a:r>
              <a:rPr lang="en-US" sz="1400" dirty="0" err="1">
                <a:solidFill>
                  <a:schemeClr val="bg1"/>
                </a:solidFill>
                <a:latin typeface="Space Grotesk Light" pitchFamily="2" charset="0"/>
                <a:cs typeface="Space Grotesk Light" pitchFamily="2" charset="0"/>
              </a:rPr>
              <a:t>exa</a:t>
            </a:r>
            <a:r>
              <a:rPr lang="en-US" sz="1400" dirty="0">
                <a:solidFill>
                  <a:schemeClr val="bg1"/>
                </a:solidFill>
                <a:latin typeface="Space Grotesk Light" pitchFamily="2" charset="0"/>
                <a:cs typeface="Space Grotesk Light" pitchFamily="2" charset="0"/>
              </a:rPr>
              <a:t> ae </a:t>
            </a:r>
            <a:r>
              <a:rPr lang="en-US" sz="1400" dirty="0" err="1">
                <a:solidFill>
                  <a:schemeClr val="bg1"/>
                </a:solidFill>
                <a:latin typeface="Space Grotesk Light" pitchFamily="2" charset="0"/>
                <a:cs typeface="Space Grotesk Light" pitchFamily="2" charset="0"/>
              </a:rPr>
              <a:t>tuol</a:t>
            </a:r>
            <a:r>
              <a:rPr lang="en-US" sz="1400" dirty="0">
                <a:solidFill>
                  <a:schemeClr val="bg1"/>
                </a:solidFill>
                <a:latin typeface="Space Grotesk Light" pitchFamily="2" charset="0"/>
                <a:cs typeface="Space Grotesk Light" pitchFamily="2" charset="0"/>
              </a:rPr>
              <a:t> era ipsum dolor sit </a:t>
            </a:r>
            <a:r>
              <a:rPr lang="en-US" sz="1400" dirty="0" err="1">
                <a:solidFill>
                  <a:schemeClr val="bg1"/>
                </a:solidFill>
                <a:latin typeface="Space Grotesk Light" pitchFamily="2" charset="0"/>
                <a:cs typeface="Space Grotesk Light" pitchFamily="2" charset="0"/>
              </a:rPr>
              <a:t>condel</a:t>
            </a:r>
            <a:r>
              <a:rPr lang="en-US" sz="1400" dirty="0">
                <a:solidFill>
                  <a:schemeClr val="bg1"/>
                </a:solidFill>
                <a:latin typeface="Space Grotesk Light" pitchFamily="2" charset="0"/>
                <a:cs typeface="Space Grotesk Light" pitchFamily="2" charset="0"/>
              </a:rPr>
              <a:t> ax it </a:t>
            </a:r>
            <a:r>
              <a:rPr lang="en-US" sz="1400" dirty="0" err="1">
                <a:solidFill>
                  <a:schemeClr val="bg1"/>
                </a:solidFill>
                <a:latin typeface="Space Grotesk Light" pitchFamily="2" charset="0"/>
                <a:cs typeface="Space Grotesk Light" pitchFamily="2" charset="0"/>
              </a:rPr>
              <a:t>meto</a:t>
            </a:r>
            <a:r>
              <a:rPr lang="en-US" sz="1400" dirty="0">
                <a:solidFill>
                  <a:schemeClr val="bg1"/>
                </a:solidFill>
                <a:latin typeface="Space Grotesk Light" pitchFamily="2" charset="0"/>
                <a:cs typeface="Space Grotesk Light" pitchFamily="2" charset="0"/>
              </a:rPr>
              <a:t> </a:t>
            </a:r>
            <a:r>
              <a:rPr lang="en-US" sz="1400" dirty="0" err="1">
                <a:solidFill>
                  <a:schemeClr val="bg1"/>
                </a:solidFill>
                <a:latin typeface="Space Grotesk Light" pitchFamily="2" charset="0"/>
                <a:cs typeface="Space Grotesk Light" pitchFamily="2" charset="0"/>
              </a:rPr>
              <a:t>losie</a:t>
            </a:r>
            <a:r>
              <a:rPr lang="en-US" sz="1400" dirty="0">
                <a:solidFill>
                  <a:schemeClr val="bg1"/>
                </a:solidFill>
                <a:latin typeface="Space Grotesk Light" pitchFamily="2" charset="0"/>
                <a:cs typeface="Space Grotesk Light" pitchFamily="2" charset="0"/>
              </a:rPr>
              <a:t> </a:t>
            </a:r>
            <a:r>
              <a:rPr lang="en-US" sz="1400" dirty="0" err="1">
                <a:solidFill>
                  <a:schemeClr val="bg1"/>
                </a:solidFill>
                <a:latin typeface="Space Grotesk Light" pitchFamily="2" charset="0"/>
                <a:cs typeface="Space Grotesk Light" pitchFamily="2" charset="0"/>
              </a:rPr>
              <a:t>ture</a:t>
            </a:r>
            <a:r>
              <a:rPr lang="en-US" sz="1400" dirty="0">
                <a:solidFill>
                  <a:schemeClr val="bg1"/>
                </a:solidFill>
                <a:latin typeface="Space Grotesk Light" pitchFamily="2" charset="0"/>
                <a:cs typeface="Space Grotesk Light" pitchFamily="2" charset="0"/>
              </a:rPr>
              <a:t> </a:t>
            </a:r>
            <a:r>
              <a:rPr lang="en-US" sz="1400" dirty="0" err="1">
                <a:solidFill>
                  <a:schemeClr val="bg1"/>
                </a:solidFill>
                <a:latin typeface="Space Grotesk Light" pitchFamily="2" charset="0"/>
                <a:cs typeface="Space Grotesk Light" pitchFamily="2" charset="0"/>
              </a:rPr>
              <a:t>goli</a:t>
            </a:r>
            <a:r>
              <a:rPr lang="en-US" sz="1400" dirty="0">
                <a:solidFill>
                  <a:schemeClr val="bg1"/>
                </a:solidFill>
                <a:latin typeface="Space Grotesk Light" pitchFamily="2" charset="0"/>
                <a:cs typeface="Space Grotesk Light" pitchFamily="2" charset="0"/>
              </a:rPr>
              <a:t> ire </a:t>
            </a:r>
            <a:r>
              <a:rPr lang="en-US" sz="1400" dirty="0" err="1">
                <a:solidFill>
                  <a:schemeClr val="bg1"/>
                </a:solidFill>
                <a:latin typeface="Space Grotesk Light" pitchFamily="2" charset="0"/>
                <a:cs typeface="Space Grotesk Light" pitchFamily="2" charset="0"/>
              </a:rPr>
              <a:t>commotiew</a:t>
            </a:r>
            <a:r>
              <a:rPr lang="en-US" sz="1400" dirty="0">
                <a:solidFill>
                  <a:schemeClr val="bg1"/>
                </a:solidFill>
                <a:latin typeface="Space Grotesk Light" pitchFamily="2" charset="0"/>
                <a:cs typeface="Space Grotesk Light" pitchFamily="2" charset="0"/>
              </a:rPr>
              <a:t> lor </a:t>
            </a:r>
            <a:r>
              <a:rPr lang="en-US" sz="1400" dirty="0" err="1">
                <a:solidFill>
                  <a:schemeClr val="bg1"/>
                </a:solidFill>
                <a:latin typeface="Space Grotesk Light" pitchFamily="2" charset="0"/>
                <a:cs typeface="Space Grotesk Light" pitchFamily="2" charset="0"/>
              </a:rPr>
              <a:t>ito</a:t>
            </a:r>
            <a:r>
              <a:rPr lang="en-US" sz="1400" dirty="0">
                <a:solidFill>
                  <a:schemeClr val="bg1"/>
                </a:solidFill>
                <a:latin typeface="Space Grotesk Light" pitchFamily="2" charset="0"/>
                <a:cs typeface="Space Grotesk Light" pitchFamily="2" charset="0"/>
              </a:rPr>
              <a:t> magna </a:t>
            </a:r>
            <a:r>
              <a:rPr lang="en-US" sz="1400" dirty="0" err="1">
                <a:solidFill>
                  <a:schemeClr val="bg1"/>
                </a:solidFill>
                <a:latin typeface="Space Grotesk Light" pitchFamily="2" charset="0"/>
                <a:cs typeface="Space Grotesk Light" pitchFamily="2" charset="0"/>
              </a:rPr>
              <a:t>zzril</a:t>
            </a:r>
            <a:r>
              <a:rPr lang="en-US" sz="1400" dirty="0">
                <a:solidFill>
                  <a:schemeClr val="bg1"/>
                </a:solidFill>
                <a:latin typeface="Space Grotesk Light" pitchFamily="2" charset="0"/>
                <a:cs typeface="Space Grotesk Light" pitchFamily="2" charset="0"/>
              </a:rPr>
              <a:t> </a:t>
            </a:r>
            <a:r>
              <a:rPr lang="en-US" sz="1400" dirty="0" err="1">
                <a:solidFill>
                  <a:schemeClr val="bg1"/>
                </a:solidFill>
                <a:latin typeface="Space Grotesk Light" pitchFamily="2" charset="0"/>
                <a:cs typeface="Space Grotesk Light" pitchFamily="2" charset="0"/>
              </a:rPr>
              <a:t>delenti</a:t>
            </a:r>
            <a:r>
              <a:rPr lang="en-US" sz="1400" dirty="0">
                <a:solidFill>
                  <a:schemeClr val="bg1"/>
                </a:solidFill>
                <a:latin typeface="Space Grotesk Light" pitchFamily="2" charset="0"/>
                <a:cs typeface="Space Grotesk Light" pitchFamily="2" charset="0"/>
              </a:rPr>
              <a:t> </a:t>
            </a:r>
            <a:r>
              <a:rPr lang="en-US" sz="1400" dirty="0" err="1">
                <a:solidFill>
                  <a:schemeClr val="bg1"/>
                </a:solidFill>
                <a:latin typeface="Space Grotesk Light" pitchFamily="2" charset="0"/>
                <a:cs typeface="Space Grotesk Light" pitchFamily="2" charset="0"/>
              </a:rPr>
              <a:t>uyogh</a:t>
            </a:r>
            <a:r>
              <a:rPr lang="en-US" sz="1400" dirty="0">
                <a:solidFill>
                  <a:schemeClr val="bg1"/>
                </a:solidFill>
                <a:latin typeface="Space Grotesk Light" pitchFamily="2" charset="0"/>
                <a:cs typeface="Space Grotesk Light" pitchFamily="2" charset="0"/>
              </a:rPr>
              <a:t> </a:t>
            </a:r>
            <a:r>
              <a:rPr lang="en-US" sz="1400" dirty="0" err="1">
                <a:solidFill>
                  <a:schemeClr val="bg1"/>
                </a:solidFill>
                <a:latin typeface="Space Grotesk Light" pitchFamily="2" charset="0"/>
                <a:cs typeface="Space Grotesk Light" pitchFamily="2" charset="0"/>
              </a:rPr>
              <a:t>tio</a:t>
            </a:r>
            <a:r>
              <a:rPr lang="en-US" sz="1400" dirty="0">
                <a:solidFill>
                  <a:schemeClr val="bg1"/>
                </a:solidFill>
                <a:latin typeface="Space Grotesk Light" pitchFamily="2" charset="0"/>
                <a:cs typeface="Space Grotesk Light" pitchFamily="2" charset="0"/>
              </a:rPr>
              <a:t> </a:t>
            </a:r>
            <a:r>
              <a:rPr lang="en-US" sz="1400" dirty="0" err="1">
                <a:solidFill>
                  <a:schemeClr val="bg1"/>
                </a:solidFill>
                <a:latin typeface="Space Grotesk Light" pitchFamily="2" charset="0"/>
                <a:cs typeface="Space Grotesk Light" pitchFamily="2" charset="0"/>
              </a:rPr>
              <a:t>shdu</a:t>
            </a:r>
            <a:r>
              <a:rPr lang="en-US" sz="1400" dirty="0">
                <a:solidFill>
                  <a:schemeClr val="bg1"/>
                </a:solidFill>
                <a:latin typeface="Space Grotesk Light" pitchFamily="2" charset="0"/>
                <a:cs typeface="Space Grotesk Light" pitchFamily="2" charset="0"/>
              </a:rPr>
              <a:t> </a:t>
            </a:r>
            <a:r>
              <a:rPr lang="en-US" sz="1400" dirty="0" err="1">
                <a:solidFill>
                  <a:schemeClr val="bg1"/>
                </a:solidFill>
                <a:latin typeface="Space Grotesk Light" pitchFamily="2" charset="0"/>
                <a:cs typeface="Space Grotesk Light" pitchFamily="2" charset="0"/>
              </a:rPr>
              <a:t>esse</a:t>
            </a:r>
            <a:r>
              <a:rPr lang="en-US" sz="1400" dirty="0">
                <a:solidFill>
                  <a:schemeClr val="bg1"/>
                </a:solidFill>
                <a:latin typeface="Space Grotesk Light" pitchFamily="2" charset="0"/>
                <a:cs typeface="Space Grotesk Light" pitchFamily="2" charset="0"/>
              </a:rPr>
              <a:t> </a:t>
            </a:r>
            <a:r>
              <a:rPr lang="en-US" sz="1400" dirty="0" err="1">
                <a:solidFill>
                  <a:schemeClr val="bg1"/>
                </a:solidFill>
                <a:latin typeface="Space Grotesk Light" pitchFamily="2" charset="0"/>
                <a:cs typeface="Space Grotesk Light" pitchFamily="2" charset="0"/>
              </a:rPr>
              <a:t>ut</a:t>
            </a:r>
            <a:r>
              <a:rPr lang="en-US" sz="1400" dirty="0">
                <a:solidFill>
                  <a:schemeClr val="bg1"/>
                </a:solidFill>
                <a:latin typeface="Space Grotesk Light" pitchFamily="2" charset="0"/>
                <a:cs typeface="Space Grotesk Light" pitchFamily="2" charset="0"/>
              </a:rPr>
              <a:t> </a:t>
            </a:r>
            <a:r>
              <a:rPr lang="en-US" sz="1400" dirty="0" err="1">
                <a:solidFill>
                  <a:schemeClr val="bg1"/>
                </a:solidFill>
                <a:latin typeface="Space Grotesk Light" pitchFamily="2" charset="0"/>
                <a:cs typeface="Space Grotesk Light" pitchFamily="2" charset="0"/>
              </a:rPr>
              <a:t>erat</a:t>
            </a:r>
            <a:r>
              <a:rPr lang="en-US" sz="1400" dirty="0">
                <a:solidFill>
                  <a:schemeClr val="bg1"/>
                </a:solidFill>
                <a:latin typeface="Space Grotesk Light" pitchFamily="2" charset="0"/>
                <a:cs typeface="Space Grotesk Light" pitchFamily="2" charset="0"/>
              </a:rPr>
              <a:t> </a:t>
            </a:r>
            <a:r>
              <a:rPr lang="en-US" sz="1400" dirty="0" err="1">
                <a:solidFill>
                  <a:schemeClr val="bg1"/>
                </a:solidFill>
                <a:latin typeface="Space Grotesk Light" pitchFamily="2" charset="0"/>
                <a:cs typeface="Space Grotesk Light" pitchFamily="2" charset="0"/>
              </a:rPr>
              <a:t>exa</a:t>
            </a:r>
            <a:r>
              <a:rPr lang="en-US" sz="1400" dirty="0">
                <a:solidFill>
                  <a:schemeClr val="bg1"/>
                </a:solidFill>
                <a:latin typeface="Space Grotesk Light" pitchFamily="2" charset="0"/>
                <a:cs typeface="Space Grotesk Light" pitchFamily="2" charset="0"/>
              </a:rPr>
              <a:t> ae </a:t>
            </a:r>
            <a:r>
              <a:rPr lang="en-US" sz="1400" dirty="0" err="1">
                <a:solidFill>
                  <a:schemeClr val="bg1"/>
                </a:solidFill>
                <a:latin typeface="Space Grotesk Light" pitchFamily="2" charset="0"/>
                <a:cs typeface="Space Grotesk Light" pitchFamily="2" charset="0"/>
              </a:rPr>
              <a:t>tuol</a:t>
            </a:r>
            <a:r>
              <a:rPr lang="en-US" sz="1400" dirty="0">
                <a:solidFill>
                  <a:schemeClr val="bg1"/>
                </a:solidFill>
                <a:latin typeface="Space Grotesk Light" pitchFamily="2" charset="0"/>
                <a:cs typeface="Space Grotesk Light" pitchFamily="2" charset="0"/>
              </a:rPr>
              <a:t> era</a:t>
            </a:r>
            <a:endParaRPr lang="lt-LT" sz="1400" dirty="0">
              <a:solidFill>
                <a:schemeClr val="bg1"/>
              </a:solidFill>
              <a:latin typeface="Space Grotesk Light" pitchFamily="2" charset="0"/>
              <a:cs typeface="Space Grotesk Light" pitchFamily="2" charset="0"/>
            </a:endParaRPr>
          </a:p>
        </p:txBody>
      </p:sp>
      <p:sp>
        <p:nvSpPr>
          <p:cNvPr id="9" name="Text Placeholder 45">
            <a:extLst>
              <a:ext uri="{FF2B5EF4-FFF2-40B4-BE49-F238E27FC236}">
                <a16:creationId xmlns:a16="http://schemas.microsoft.com/office/drawing/2014/main" id="{593961DD-1120-4ADF-A6E0-206FAA76E6A9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911225" y="4688087"/>
            <a:ext cx="4081029" cy="461665"/>
          </a:xfrm>
        </p:spPr>
        <p:txBody>
          <a:bodyPr wrap="square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u="none" baseline="0">
                <a:solidFill>
                  <a:srgbClr val="1C2228"/>
                </a:solidFill>
                <a:uFill>
                  <a:solidFill>
                    <a:schemeClr val="bg1"/>
                  </a:solidFill>
                </a:uFill>
                <a:latin typeface="Space Grotesk Medium" pitchFamily="2" charset="-70"/>
                <a:cs typeface="Space Grotesk Medium" pitchFamily="2" charset="-70"/>
              </a:defRPr>
            </a:lvl1pPr>
          </a:lstStyle>
          <a:p>
            <a:pPr lvl="0"/>
            <a:r>
              <a:rPr lang="en-US" dirty="0"/>
              <a:t>Lorem ipsum dolor sit?</a:t>
            </a:r>
          </a:p>
        </p:txBody>
      </p:sp>
      <p:sp>
        <p:nvSpPr>
          <p:cNvPr id="10" name="Table Placeholder 9">
            <a:extLst>
              <a:ext uri="{FF2B5EF4-FFF2-40B4-BE49-F238E27FC236}">
                <a16:creationId xmlns:a16="http://schemas.microsoft.com/office/drawing/2014/main" id="{A0718A0E-DBE1-47B9-96D3-B554CE03860C}"/>
              </a:ext>
            </a:extLst>
          </p:cNvPr>
          <p:cNvSpPr>
            <a:spLocks noGrp="1"/>
          </p:cNvSpPr>
          <p:nvPr>
            <p:ph type="tbl" sz="quarter" idx="23"/>
          </p:nvPr>
        </p:nvSpPr>
        <p:spPr>
          <a:xfrm>
            <a:off x="1001027" y="5110472"/>
            <a:ext cx="3325529" cy="14400"/>
          </a:xfrm>
          <a:solidFill>
            <a:srgbClr val="1C2228"/>
          </a:solidFill>
          <a:ln>
            <a:noFill/>
            <a:extLst>
              <a:ext uri="{C807C97D-BFC1-408E-A445-0C87EB9F89A2}">
                <ask:lineSketchStyleProps xmlns:ask="http://schemas.microsoft.com/office/drawing/2018/sketchyshapes"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>
            <a:lvl1pPr marL="0" indent="0">
              <a:buNone/>
              <a:defRPr>
                <a:noFill/>
              </a:defRPr>
            </a:lvl1pPr>
          </a:lstStyle>
          <a:p>
            <a:endParaRPr lang="en-GB" dirty="0"/>
          </a:p>
        </p:txBody>
      </p:sp>
      <p:sp>
        <p:nvSpPr>
          <p:cNvPr id="11" name="Text Placeholder 50">
            <a:extLst>
              <a:ext uri="{FF2B5EF4-FFF2-40B4-BE49-F238E27FC236}">
                <a16:creationId xmlns:a16="http://schemas.microsoft.com/office/drawing/2014/main" id="{F71BEE07-20EE-4727-ACFE-028D1FFCF936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911225" y="5145398"/>
            <a:ext cx="10369550" cy="738664"/>
          </a:xfrm>
        </p:spPr>
        <p:txBody>
          <a:bodyPr wrap="square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400">
                <a:solidFill>
                  <a:srgbClr val="1C2228"/>
                </a:solidFill>
                <a:latin typeface="Space Grotesk Light" pitchFamily="2" charset="-70"/>
                <a:cs typeface="Space Grotesk Light" pitchFamily="2" charset="-70"/>
              </a:defRPr>
            </a:lvl1pPr>
          </a:lstStyle>
          <a:p>
            <a:r>
              <a:rPr lang="en-US" sz="1400" dirty="0">
                <a:solidFill>
                  <a:schemeClr val="bg1"/>
                </a:solidFill>
                <a:latin typeface="Space Grotesk Light" pitchFamily="2" charset="0"/>
                <a:cs typeface="Space Grotesk Light" pitchFamily="2" charset="0"/>
              </a:rPr>
              <a:t>Lorem ipsum dolor sit </a:t>
            </a:r>
            <a:r>
              <a:rPr lang="en-US" sz="1400" dirty="0" err="1">
                <a:solidFill>
                  <a:schemeClr val="bg1"/>
                </a:solidFill>
                <a:latin typeface="Space Grotesk Light" pitchFamily="2" charset="0"/>
                <a:cs typeface="Space Grotesk Light" pitchFamily="2" charset="0"/>
              </a:rPr>
              <a:t>condel</a:t>
            </a:r>
            <a:r>
              <a:rPr lang="en-US" sz="1400" dirty="0">
                <a:solidFill>
                  <a:schemeClr val="bg1"/>
                </a:solidFill>
                <a:latin typeface="Space Grotesk Light" pitchFamily="2" charset="0"/>
                <a:cs typeface="Space Grotesk Light" pitchFamily="2" charset="0"/>
              </a:rPr>
              <a:t> ax it </a:t>
            </a:r>
            <a:r>
              <a:rPr lang="en-US" sz="1400" dirty="0" err="1">
                <a:solidFill>
                  <a:schemeClr val="bg1"/>
                </a:solidFill>
                <a:latin typeface="Space Grotesk Light" pitchFamily="2" charset="0"/>
                <a:cs typeface="Space Grotesk Light" pitchFamily="2" charset="0"/>
              </a:rPr>
              <a:t>meto</a:t>
            </a:r>
            <a:r>
              <a:rPr lang="en-US" sz="1400" dirty="0">
                <a:solidFill>
                  <a:schemeClr val="bg1"/>
                </a:solidFill>
                <a:latin typeface="Space Grotesk Light" pitchFamily="2" charset="0"/>
                <a:cs typeface="Space Grotesk Light" pitchFamily="2" charset="0"/>
              </a:rPr>
              <a:t> </a:t>
            </a:r>
            <a:r>
              <a:rPr lang="en-US" sz="1400" dirty="0" err="1">
                <a:solidFill>
                  <a:schemeClr val="bg1"/>
                </a:solidFill>
                <a:latin typeface="Space Grotesk Light" pitchFamily="2" charset="0"/>
                <a:cs typeface="Space Grotesk Light" pitchFamily="2" charset="0"/>
              </a:rPr>
              <a:t>losie</a:t>
            </a:r>
            <a:r>
              <a:rPr lang="en-US" sz="1400" dirty="0">
                <a:solidFill>
                  <a:schemeClr val="bg1"/>
                </a:solidFill>
                <a:latin typeface="Space Grotesk Light" pitchFamily="2" charset="0"/>
                <a:cs typeface="Space Grotesk Light" pitchFamily="2" charset="0"/>
              </a:rPr>
              <a:t> </a:t>
            </a:r>
            <a:r>
              <a:rPr lang="en-US" sz="1400" dirty="0" err="1">
                <a:solidFill>
                  <a:schemeClr val="bg1"/>
                </a:solidFill>
                <a:latin typeface="Space Grotesk Light" pitchFamily="2" charset="0"/>
                <a:cs typeface="Space Grotesk Light" pitchFamily="2" charset="0"/>
              </a:rPr>
              <a:t>ture</a:t>
            </a:r>
            <a:r>
              <a:rPr lang="en-US" sz="1400" dirty="0">
                <a:solidFill>
                  <a:schemeClr val="bg1"/>
                </a:solidFill>
                <a:latin typeface="Space Grotesk Light" pitchFamily="2" charset="0"/>
                <a:cs typeface="Space Grotesk Light" pitchFamily="2" charset="0"/>
              </a:rPr>
              <a:t> </a:t>
            </a:r>
            <a:r>
              <a:rPr lang="en-US" sz="1400" dirty="0" err="1">
                <a:solidFill>
                  <a:schemeClr val="bg1"/>
                </a:solidFill>
                <a:latin typeface="Space Grotesk Light" pitchFamily="2" charset="0"/>
                <a:cs typeface="Space Grotesk Light" pitchFamily="2" charset="0"/>
              </a:rPr>
              <a:t>goli</a:t>
            </a:r>
            <a:r>
              <a:rPr lang="en-US" sz="1400" dirty="0">
                <a:solidFill>
                  <a:schemeClr val="bg1"/>
                </a:solidFill>
                <a:latin typeface="Space Grotesk Light" pitchFamily="2" charset="0"/>
                <a:cs typeface="Space Grotesk Light" pitchFamily="2" charset="0"/>
              </a:rPr>
              <a:t> ire </a:t>
            </a:r>
            <a:r>
              <a:rPr lang="en-US" sz="1400" dirty="0" err="1">
                <a:solidFill>
                  <a:schemeClr val="bg1"/>
                </a:solidFill>
                <a:latin typeface="Space Grotesk Light" pitchFamily="2" charset="0"/>
                <a:cs typeface="Space Grotesk Light" pitchFamily="2" charset="0"/>
              </a:rPr>
              <a:t>commotiew</a:t>
            </a:r>
            <a:r>
              <a:rPr lang="en-US" sz="1400" dirty="0">
                <a:solidFill>
                  <a:schemeClr val="bg1"/>
                </a:solidFill>
                <a:latin typeface="Space Grotesk Light" pitchFamily="2" charset="0"/>
                <a:cs typeface="Space Grotesk Light" pitchFamily="2" charset="0"/>
              </a:rPr>
              <a:t> lor </a:t>
            </a:r>
            <a:r>
              <a:rPr lang="en-US" sz="1400" dirty="0" err="1">
                <a:solidFill>
                  <a:schemeClr val="bg1"/>
                </a:solidFill>
                <a:latin typeface="Space Grotesk Light" pitchFamily="2" charset="0"/>
                <a:cs typeface="Space Grotesk Light" pitchFamily="2" charset="0"/>
              </a:rPr>
              <a:t>ito</a:t>
            </a:r>
            <a:r>
              <a:rPr lang="en-US" sz="1400" dirty="0">
                <a:solidFill>
                  <a:schemeClr val="bg1"/>
                </a:solidFill>
                <a:latin typeface="Space Grotesk Light" pitchFamily="2" charset="0"/>
                <a:cs typeface="Space Grotesk Light" pitchFamily="2" charset="0"/>
              </a:rPr>
              <a:t> magna </a:t>
            </a:r>
            <a:r>
              <a:rPr lang="en-US" sz="1400" dirty="0" err="1">
                <a:solidFill>
                  <a:schemeClr val="bg1"/>
                </a:solidFill>
                <a:latin typeface="Space Grotesk Light" pitchFamily="2" charset="0"/>
                <a:cs typeface="Space Grotesk Light" pitchFamily="2" charset="0"/>
              </a:rPr>
              <a:t>zzril</a:t>
            </a:r>
            <a:r>
              <a:rPr lang="en-US" sz="1400" dirty="0">
                <a:solidFill>
                  <a:schemeClr val="bg1"/>
                </a:solidFill>
                <a:latin typeface="Space Grotesk Light" pitchFamily="2" charset="0"/>
                <a:cs typeface="Space Grotesk Light" pitchFamily="2" charset="0"/>
              </a:rPr>
              <a:t> </a:t>
            </a:r>
            <a:r>
              <a:rPr lang="en-US" sz="1400" dirty="0" err="1">
                <a:solidFill>
                  <a:schemeClr val="bg1"/>
                </a:solidFill>
                <a:latin typeface="Space Grotesk Light" pitchFamily="2" charset="0"/>
                <a:cs typeface="Space Grotesk Light" pitchFamily="2" charset="0"/>
              </a:rPr>
              <a:t>delenti</a:t>
            </a:r>
            <a:r>
              <a:rPr lang="en-US" sz="1400" dirty="0">
                <a:solidFill>
                  <a:schemeClr val="bg1"/>
                </a:solidFill>
                <a:latin typeface="Space Grotesk Light" pitchFamily="2" charset="0"/>
                <a:cs typeface="Space Grotesk Light" pitchFamily="2" charset="0"/>
              </a:rPr>
              <a:t> </a:t>
            </a:r>
            <a:r>
              <a:rPr lang="en-US" sz="1400" dirty="0" err="1">
                <a:solidFill>
                  <a:schemeClr val="bg1"/>
                </a:solidFill>
                <a:latin typeface="Space Grotesk Light" pitchFamily="2" charset="0"/>
                <a:cs typeface="Space Grotesk Light" pitchFamily="2" charset="0"/>
              </a:rPr>
              <a:t>uyogh</a:t>
            </a:r>
            <a:r>
              <a:rPr lang="en-US" sz="1400" dirty="0">
                <a:solidFill>
                  <a:schemeClr val="bg1"/>
                </a:solidFill>
                <a:latin typeface="Space Grotesk Light" pitchFamily="2" charset="0"/>
                <a:cs typeface="Space Grotesk Light" pitchFamily="2" charset="0"/>
              </a:rPr>
              <a:t> </a:t>
            </a:r>
            <a:r>
              <a:rPr lang="en-US" sz="1400" dirty="0" err="1">
                <a:solidFill>
                  <a:schemeClr val="bg1"/>
                </a:solidFill>
                <a:latin typeface="Space Grotesk Light" pitchFamily="2" charset="0"/>
                <a:cs typeface="Space Grotesk Light" pitchFamily="2" charset="0"/>
              </a:rPr>
              <a:t>tio</a:t>
            </a:r>
            <a:r>
              <a:rPr lang="en-US" sz="1400" dirty="0">
                <a:solidFill>
                  <a:schemeClr val="bg1"/>
                </a:solidFill>
                <a:latin typeface="Space Grotesk Light" pitchFamily="2" charset="0"/>
                <a:cs typeface="Space Grotesk Light" pitchFamily="2" charset="0"/>
              </a:rPr>
              <a:t> </a:t>
            </a:r>
            <a:r>
              <a:rPr lang="en-US" sz="1400" dirty="0" err="1">
                <a:solidFill>
                  <a:schemeClr val="bg1"/>
                </a:solidFill>
                <a:latin typeface="Space Grotesk Light" pitchFamily="2" charset="0"/>
                <a:cs typeface="Space Grotesk Light" pitchFamily="2" charset="0"/>
              </a:rPr>
              <a:t>shdu</a:t>
            </a:r>
            <a:r>
              <a:rPr lang="en-US" sz="1400" dirty="0">
                <a:solidFill>
                  <a:schemeClr val="bg1"/>
                </a:solidFill>
                <a:latin typeface="Space Grotesk Light" pitchFamily="2" charset="0"/>
                <a:cs typeface="Space Grotesk Light" pitchFamily="2" charset="0"/>
              </a:rPr>
              <a:t> </a:t>
            </a:r>
            <a:r>
              <a:rPr lang="en-US" sz="1400" dirty="0" err="1">
                <a:solidFill>
                  <a:schemeClr val="bg1"/>
                </a:solidFill>
                <a:latin typeface="Space Grotesk Light" pitchFamily="2" charset="0"/>
                <a:cs typeface="Space Grotesk Light" pitchFamily="2" charset="0"/>
              </a:rPr>
              <a:t>esse</a:t>
            </a:r>
            <a:r>
              <a:rPr lang="en-US" sz="1400" dirty="0">
                <a:solidFill>
                  <a:schemeClr val="bg1"/>
                </a:solidFill>
                <a:latin typeface="Space Grotesk Light" pitchFamily="2" charset="0"/>
                <a:cs typeface="Space Grotesk Light" pitchFamily="2" charset="0"/>
              </a:rPr>
              <a:t> </a:t>
            </a:r>
            <a:r>
              <a:rPr lang="en-US" sz="1400" dirty="0" err="1">
                <a:solidFill>
                  <a:schemeClr val="bg1"/>
                </a:solidFill>
                <a:latin typeface="Space Grotesk Light" pitchFamily="2" charset="0"/>
                <a:cs typeface="Space Grotesk Light" pitchFamily="2" charset="0"/>
              </a:rPr>
              <a:t>ut</a:t>
            </a:r>
            <a:r>
              <a:rPr lang="en-US" sz="1400" dirty="0">
                <a:solidFill>
                  <a:schemeClr val="bg1"/>
                </a:solidFill>
                <a:latin typeface="Space Grotesk Light" pitchFamily="2" charset="0"/>
                <a:cs typeface="Space Grotesk Light" pitchFamily="2" charset="0"/>
              </a:rPr>
              <a:t> </a:t>
            </a:r>
            <a:r>
              <a:rPr lang="en-US" sz="1400" dirty="0" err="1">
                <a:solidFill>
                  <a:schemeClr val="bg1"/>
                </a:solidFill>
                <a:latin typeface="Space Grotesk Light" pitchFamily="2" charset="0"/>
                <a:cs typeface="Space Grotesk Light" pitchFamily="2" charset="0"/>
              </a:rPr>
              <a:t>erat</a:t>
            </a:r>
            <a:r>
              <a:rPr lang="en-US" sz="1400" dirty="0">
                <a:solidFill>
                  <a:schemeClr val="bg1"/>
                </a:solidFill>
                <a:latin typeface="Space Grotesk Light" pitchFamily="2" charset="0"/>
                <a:cs typeface="Space Grotesk Light" pitchFamily="2" charset="0"/>
              </a:rPr>
              <a:t> </a:t>
            </a:r>
            <a:r>
              <a:rPr lang="en-US" sz="1400" dirty="0" err="1">
                <a:solidFill>
                  <a:schemeClr val="bg1"/>
                </a:solidFill>
                <a:latin typeface="Space Grotesk Light" pitchFamily="2" charset="0"/>
                <a:cs typeface="Space Grotesk Light" pitchFamily="2" charset="0"/>
              </a:rPr>
              <a:t>exa</a:t>
            </a:r>
            <a:r>
              <a:rPr lang="en-US" sz="1400" dirty="0">
                <a:solidFill>
                  <a:schemeClr val="bg1"/>
                </a:solidFill>
                <a:latin typeface="Space Grotesk Light" pitchFamily="2" charset="0"/>
                <a:cs typeface="Space Grotesk Light" pitchFamily="2" charset="0"/>
              </a:rPr>
              <a:t> ae </a:t>
            </a:r>
            <a:r>
              <a:rPr lang="en-US" sz="1400" dirty="0" err="1">
                <a:solidFill>
                  <a:schemeClr val="bg1"/>
                </a:solidFill>
                <a:latin typeface="Space Grotesk Light" pitchFamily="2" charset="0"/>
                <a:cs typeface="Space Grotesk Light" pitchFamily="2" charset="0"/>
              </a:rPr>
              <a:t>tuol</a:t>
            </a:r>
            <a:r>
              <a:rPr lang="en-US" sz="1400" dirty="0">
                <a:solidFill>
                  <a:schemeClr val="bg1"/>
                </a:solidFill>
                <a:latin typeface="Space Grotesk Light" pitchFamily="2" charset="0"/>
                <a:cs typeface="Space Grotesk Light" pitchFamily="2" charset="0"/>
              </a:rPr>
              <a:t> era ipsum dolor sit </a:t>
            </a:r>
            <a:r>
              <a:rPr lang="en-US" sz="1400" dirty="0" err="1">
                <a:solidFill>
                  <a:schemeClr val="bg1"/>
                </a:solidFill>
                <a:latin typeface="Space Grotesk Light" pitchFamily="2" charset="0"/>
                <a:cs typeface="Space Grotesk Light" pitchFamily="2" charset="0"/>
              </a:rPr>
              <a:t>condel</a:t>
            </a:r>
            <a:r>
              <a:rPr lang="en-US" sz="1400" dirty="0">
                <a:solidFill>
                  <a:schemeClr val="bg1"/>
                </a:solidFill>
                <a:latin typeface="Space Grotesk Light" pitchFamily="2" charset="0"/>
                <a:cs typeface="Space Grotesk Light" pitchFamily="2" charset="0"/>
              </a:rPr>
              <a:t> ax it </a:t>
            </a:r>
            <a:r>
              <a:rPr lang="en-US" sz="1400" dirty="0" err="1">
                <a:solidFill>
                  <a:schemeClr val="bg1"/>
                </a:solidFill>
                <a:latin typeface="Space Grotesk Light" pitchFamily="2" charset="0"/>
                <a:cs typeface="Space Grotesk Light" pitchFamily="2" charset="0"/>
              </a:rPr>
              <a:t>meto</a:t>
            </a:r>
            <a:r>
              <a:rPr lang="en-US" sz="1400" dirty="0">
                <a:solidFill>
                  <a:schemeClr val="bg1"/>
                </a:solidFill>
                <a:latin typeface="Space Grotesk Light" pitchFamily="2" charset="0"/>
                <a:cs typeface="Space Grotesk Light" pitchFamily="2" charset="0"/>
              </a:rPr>
              <a:t> </a:t>
            </a:r>
            <a:r>
              <a:rPr lang="en-US" sz="1400" dirty="0" err="1">
                <a:solidFill>
                  <a:schemeClr val="bg1"/>
                </a:solidFill>
                <a:latin typeface="Space Grotesk Light" pitchFamily="2" charset="0"/>
                <a:cs typeface="Space Grotesk Light" pitchFamily="2" charset="0"/>
              </a:rPr>
              <a:t>losie</a:t>
            </a:r>
            <a:r>
              <a:rPr lang="en-US" sz="1400" dirty="0">
                <a:solidFill>
                  <a:schemeClr val="bg1"/>
                </a:solidFill>
                <a:latin typeface="Space Grotesk Light" pitchFamily="2" charset="0"/>
                <a:cs typeface="Space Grotesk Light" pitchFamily="2" charset="0"/>
              </a:rPr>
              <a:t> </a:t>
            </a:r>
            <a:r>
              <a:rPr lang="en-US" sz="1400" dirty="0" err="1">
                <a:solidFill>
                  <a:schemeClr val="bg1"/>
                </a:solidFill>
                <a:latin typeface="Space Grotesk Light" pitchFamily="2" charset="0"/>
                <a:cs typeface="Space Grotesk Light" pitchFamily="2" charset="0"/>
              </a:rPr>
              <a:t>ture</a:t>
            </a:r>
            <a:r>
              <a:rPr lang="en-US" sz="1400" dirty="0">
                <a:solidFill>
                  <a:schemeClr val="bg1"/>
                </a:solidFill>
                <a:latin typeface="Space Grotesk Light" pitchFamily="2" charset="0"/>
                <a:cs typeface="Space Grotesk Light" pitchFamily="2" charset="0"/>
              </a:rPr>
              <a:t> </a:t>
            </a:r>
            <a:r>
              <a:rPr lang="en-US" sz="1400" dirty="0" err="1">
                <a:solidFill>
                  <a:schemeClr val="bg1"/>
                </a:solidFill>
                <a:latin typeface="Space Grotesk Light" pitchFamily="2" charset="0"/>
                <a:cs typeface="Space Grotesk Light" pitchFamily="2" charset="0"/>
              </a:rPr>
              <a:t>goli</a:t>
            </a:r>
            <a:r>
              <a:rPr lang="en-US" sz="1400" dirty="0">
                <a:solidFill>
                  <a:schemeClr val="bg1"/>
                </a:solidFill>
                <a:latin typeface="Space Grotesk Light" pitchFamily="2" charset="0"/>
                <a:cs typeface="Space Grotesk Light" pitchFamily="2" charset="0"/>
              </a:rPr>
              <a:t> ire </a:t>
            </a:r>
            <a:r>
              <a:rPr lang="en-US" sz="1400" dirty="0" err="1">
                <a:solidFill>
                  <a:schemeClr val="bg1"/>
                </a:solidFill>
                <a:latin typeface="Space Grotesk Light" pitchFamily="2" charset="0"/>
                <a:cs typeface="Space Grotesk Light" pitchFamily="2" charset="0"/>
              </a:rPr>
              <a:t>commotiew</a:t>
            </a:r>
            <a:r>
              <a:rPr lang="en-US" sz="1400" dirty="0">
                <a:solidFill>
                  <a:schemeClr val="bg1"/>
                </a:solidFill>
                <a:latin typeface="Space Grotesk Light" pitchFamily="2" charset="0"/>
                <a:cs typeface="Space Grotesk Light" pitchFamily="2" charset="0"/>
              </a:rPr>
              <a:t> lor </a:t>
            </a:r>
            <a:r>
              <a:rPr lang="en-US" sz="1400" dirty="0" err="1">
                <a:solidFill>
                  <a:schemeClr val="bg1"/>
                </a:solidFill>
                <a:latin typeface="Space Grotesk Light" pitchFamily="2" charset="0"/>
                <a:cs typeface="Space Grotesk Light" pitchFamily="2" charset="0"/>
              </a:rPr>
              <a:t>ito</a:t>
            </a:r>
            <a:r>
              <a:rPr lang="en-US" sz="1400" dirty="0">
                <a:solidFill>
                  <a:schemeClr val="bg1"/>
                </a:solidFill>
                <a:latin typeface="Space Grotesk Light" pitchFamily="2" charset="0"/>
                <a:cs typeface="Space Grotesk Light" pitchFamily="2" charset="0"/>
              </a:rPr>
              <a:t> magna </a:t>
            </a:r>
            <a:r>
              <a:rPr lang="en-US" sz="1400" dirty="0" err="1">
                <a:solidFill>
                  <a:schemeClr val="bg1"/>
                </a:solidFill>
                <a:latin typeface="Space Grotesk Light" pitchFamily="2" charset="0"/>
                <a:cs typeface="Space Grotesk Light" pitchFamily="2" charset="0"/>
              </a:rPr>
              <a:t>zzril</a:t>
            </a:r>
            <a:r>
              <a:rPr lang="en-US" sz="1400" dirty="0">
                <a:solidFill>
                  <a:schemeClr val="bg1"/>
                </a:solidFill>
                <a:latin typeface="Space Grotesk Light" pitchFamily="2" charset="0"/>
                <a:cs typeface="Space Grotesk Light" pitchFamily="2" charset="0"/>
              </a:rPr>
              <a:t> </a:t>
            </a:r>
            <a:r>
              <a:rPr lang="en-US" sz="1400" dirty="0" err="1">
                <a:solidFill>
                  <a:schemeClr val="bg1"/>
                </a:solidFill>
                <a:latin typeface="Space Grotesk Light" pitchFamily="2" charset="0"/>
                <a:cs typeface="Space Grotesk Light" pitchFamily="2" charset="0"/>
              </a:rPr>
              <a:t>delenti</a:t>
            </a:r>
            <a:r>
              <a:rPr lang="en-US" sz="1400" dirty="0">
                <a:solidFill>
                  <a:schemeClr val="bg1"/>
                </a:solidFill>
                <a:latin typeface="Space Grotesk Light" pitchFamily="2" charset="0"/>
                <a:cs typeface="Space Grotesk Light" pitchFamily="2" charset="0"/>
              </a:rPr>
              <a:t> </a:t>
            </a:r>
            <a:r>
              <a:rPr lang="en-US" sz="1400" dirty="0" err="1">
                <a:solidFill>
                  <a:schemeClr val="bg1"/>
                </a:solidFill>
                <a:latin typeface="Space Grotesk Light" pitchFamily="2" charset="0"/>
                <a:cs typeface="Space Grotesk Light" pitchFamily="2" charset="0"/>
              </a:rPr>
              <a:t>uyogh</a:t>
            </a:r>
            <a:r>
              <a:rPr lang="en-US" sz="1400" dirty="0">
                <a:solidFill>
                  <a:schemeClr val="bg1"/>
                </a:solidFill>
                <a:latin typeface="Space Grotesk Light" pitchFamily="2" charset="0"/>
                <a:cs typeface="Space Grotesk Light" pitchFamily="2" charset="0"/>
              </a:rPr>
              <a:t> </a:t>
            </a:r>
            <a:r>
              <a:rPr lang="en-US" sz="1400" dirty="0" err="1">
                <a:solidFill>
                  <a:schemeClr val="bg1"/>
                </a:solidFill>
                <a:latin typeface="Space Grotesk Light" pitchFamily="2" charset="0"/>
                <a:cs typeface="Space Grotesk Light" pitchFamily="2" charset="0"/>
              </a:rPr>
              <a:t>tio</a:t>
            </a:r>
            <a:r>
              <a:rPr lang="en-US" sz="1400" dirty="0">
                <a:solidFill>
                  <a:schemeClr val="bg1"/>
                </a:solidFill>
                <a:latin typeface="Space Grotesk Light" pitchFamily="2" charset="0"/>
                <a:cs typeface="Space Grotesk Light" pitchFamily="2" charset="0"/>
              </a:rPr>
              <a:t> </a:t>
            </a:r>
            <a:r>
              <a:rPr lang="en-US" sz="1400" dirty="0" err="1">
                <a:solidFill>
                  <a:schemeClr val="bg1"/>
                </a:solidFill>
                <a:latin typeface="Space Grotesk Light" pitchFamily="2" charset="0"/>
                <a:cs typeface="Space Grotesk Light" pitchFamily="2" charset="0"/>
              </a:rPr>
              <a:t>shdu</a:t>
            </a:r>
            <a:r>
              <a:rPr lang="en-US" sz="1400" dirty="0">
                <a:solidFill>
                  <a:schemeClr val="bg1"/>
                </a:solidFill>
                <a:latin typeface="Space Grotesk Light" pitchFamily="2" charset="0"/>
                <a:cs typeface="Space Grotesk Light" pitchFamily="2" charset="0"/>
              </a:rPr>
              <a:t> </a:t>
            </a:r>
            <a:r>
              <a:rPr lang="en-US" sz="1400" dirty="0" err="1">
                <a:solidFill>
                  <a:schemeClr val="bg1"/>
                </a:solidFill>
                <a:latin typeface="Space Grotesk Light" pitchFamily="2" charset="0"/>
                <a:cs typeface="Space Grotesk Light" pitchFamily="2" charset="0"/>
              </a:rPr>
              <a:t>esse</a:t>
            </a:r>
            <a:r>
              <a:rPr lang="en-US" sz="1400" dirty="0">
                <a:solidFill>
                  <a:schemeClr val="bg1"/>
                </a:solidFill>
                <a:latin typeface="Space Grotesk Light" pitchFamily="2" charset="0"/>
                <a:cs typeface="Space Grotesk Light" pitchFamily="2" charset="0"/>
              </a:rPr>
              <a:t> </a:t>
            </a:r>
            <a:r>
              <a:rPr lang="en-US" sz="1400" dirty="0" err="1">
                <a:solidFill>
                  <a:schemeClr val="bg1"/>
                </a:solidFill>
                <a:latin typeface="Space Grotesk Light" pitchFamily="2" charset="0"/>
                <a:cs typeface="Space Grotesk Light" pitchFamily="2" charset="0"/>
              </a:rPr>
              <a:t>ut</a:t>
            </a:r>
            <a:r>
              <a:rPr lang="en-US" sz="1400" dirty="0">
                <a:solidFill>
                  <a:schemeClr val="bg1"/>
                </a:solidFill>
                <a:latin typeface="Space Grotesk Light" pitchFamily="2" charset="0"/>
                <a:cs typeface="Space Grotesk Light" pitchFamily="2" charset="0"/>
              </a:rPr>
              <a:t> </a:t>
            </a:r>
            <a:r>
              <a:rPr lang="en-US" sz="1400" dirty="0" err="1">
                <a:solidFill>
                  <a:schemeClr val="bg1"/>
                </a:solidFill>
                <a:latin typeface="Space Grotesk Light" pitchFamily="2" charset="0"/>
                <a:cs typeface="Space Grotesk Light" pitchFamily="2" charset="0"/>
              </a:rPr>
              <a:t>erat</a:t>
            </a:r>
            <a:r>
              <a:rPr lang="en-US" sz="1400" dirty="0">
                <a:solidFill>
                  <a:schemeClr val="bg1"/>
                </a:solidFill>
                <a:latin typeface="Space Grotesk Light" pitchFamily="2" charset="0"/>
                <a:cs typeface="Space Grotesk Light" pitchFamily="2" charset="0"/>
              </a:rPr>
              <a:t> </a:t>
            </a:r>
            <a:r>
              <a:rPr lang="en-US" sz="1400" dirty="0" err="1">
                <a:solidFill>
                  <a:schemeClr val="bg1"/>
                </a:solidFill>
                <a:latin typeface="Space Grotesk Light" pitchFamily="2" charset="0"/>
                <a:cs typeface="Space Grotesk Light" pitchFamily="2" charset="0"/>
              </a:rPr>
              <a:t>exa</a:t>
            </a:r>
            <a:r>
              <a:rPr lang="en-US" sz="1400" dirty="0">
                <a:solidFill>
                  <a:schemeClr val="bg1"/>
                </a:solidFill>
                <a:latin typeface="Space Grotesk Light" pitchFamily="2" charset="0"/>
                <a:cs typeface="Space Grotesk Light" pitchFamily="2" charset="0"/>
              </a:rPr>
              <a:t> ae </a:t>
            </a:r>
            <a:r>
              <a:rPr lang="en-US" sz="1400" dirty="0" err="1">
                <a:solidFill>
                  <a:schemeClr val="bg1"/>
                </a:solidFill>
                <a:latin typeface="Space Grotesk Light" pitchFamily="2" charset="0"/>
                <a:cs typeface="Space Grotesk Light" pitchFamily="2" charset="0"/>
              </a:rPr>
              <a:t>tuol</a:t>
            </a:r>
            <a:r>
              <a:rPr lang="en-US" sz="1400" dirty="0">
                <a:solidFill>
                  <a:schemeClr val="bg1"/>
                </a:solidFill>
                <a:latin typeface="Space Grotesk Light" pitchFamily="2" charset="0"/>
                <a:cs typeface="Space Grotesk Light" pitchFamily="2" charset="0"/>
              </a:rPr>
              <a:t> era</a:t>
            </a:r>
            <a:endParaRPr lang="lt-LT" sz="1400" dirty="0">
              <a:solidFill>
                <a:schemeClr val="bg1"/>
              </a:solidFill>
              <a:latin typeface="Space Grotesk Light" pitchFamily="2" charset="0"/>
              <a:cs typeface="Space Grotesk Light" pitchFamily="2" charset="0"/>
            </a:endParaRPr>
          </a:p>
        </p:txBody>
      </p:sp>
      <p:sp>
        <p:nvSpPr>
          <p:cNvPr id="12" name="Text Placeholder 30">
            <a:extLst>
              <a:ext uri="{FF2B5EF4-FFF2-40B4-BE49-F238E27FC236}">
                <a16:creationId xmlns:a16="http://schemas.microsoft.com/office/drawing/2014/main" id="{0BDABEF6-21E7-434A-B5F0-0E0071F39860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419385" y="439188"/>
            <a:ext cx="6331901" cy="315912"/>
          </a:xfrm>
        </p:spPr>
        <p:txBody>
          <a:bodyPr/>
          <a:lstStyle>
            <a:lvl1pPr marL="0" indent="0">
              <a:buNone/>
              <a:defRPr sz="1800">
                <a:latin typeface="Space Grotesk" pitchFamily="2" charset="-70"/>
                <a:cs typeface="Space Grotesk" pitchFamily="2" charset="-70"/>
              </a:defRPr>
            </a:lvl1pPr>
          </a:lstStyle>
          <a:p>
            <a:pPr lvl="0"/>
            <a:r>
              <a:rPr lang="en-US" dirty="0"/>
              <a:t>Lorem ipsum</a:t>
            </a:r>
            <a:endParaRPr lang="en-GB" dirty="0"/>
          </a:p>
        </p:txBody>
      </p:sp>
      <p:sp>
        <p:nvSpPr>
          <p:cNvPr id="13" name="Picture Placeholder 19">
            <a:extLst>
              <a:ext uri="{FF2B5EF4-FFF2-40B4-BE49-F238E27FC236}">
                <a16:creationId xmlns:a16="http://schemas.microsoft.com/office/drawing/2014/main" id="{DF9B6E11-5A24-4CF3-8339-3F4E6EF02030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8017865" y="302677"/>
            <a:ext cx="747153" cy="452423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1400">
                <a:solidFill>
                  <a:srgbClr val="1C2228"/>
                </a:solidFill>
                <a:latin typeface="Space Grotesk" pitchFamily="2" charset="-70"/>
                <a:cs typeface="Space Grotesk" pitchFamily="2" charset="-70"/>
              </a:defRPr>
            </a:lvl1pPr>
          </a:lstStyle>
          <a:p>
            <a:r>
              <a:rPr lang="lt-LT" dirty="0"/>
              <a:t>LOGO</a:t>
            </a:r>
            <a:endParaRPr lang="en-GB" dirty="0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4A3B1065-3EAB-44F5-B240-D19FCBAFBAA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01033" y="438419"/>
            <a:ext cx="1328372" cy="1809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63188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45">
            <a:extLst>
              <a:ext uri="{FF2B5EF4-FFF2-40B4-BE49-F238E27FC236}">
                <a16:creationId xmlns:a16="http://schemas.microsoft.com/office/drawing/2014/main" id="{81369C77-49DB-45A0-A231-401EA1BBA69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014170" y="1610945"/>
            <a:ext cx="4756247" cy="461665"/>
          </a:xfrm>
        </p:spPr>
        <p:txBody>
          <a:bodyPr wrap="square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u="none" baseline="0">
                <a:solidFill>
                  <a:srgbClr val="1C2228"/>
                </a:solidFill>
                <a:uFill>
                  <a:solidFill>
                    <a:schemeClr val="bg1"/>
                  </a:solidFill>
                </a:uFill>
                <a:latin typeface="Space Grotesk Medium" pitchFamily="2" charset="-70"/>
                <a:cs typeface="Space Grotesk Medium" pitchFamily="2" charset="-70"/>
              </a:defRPr>
            </a:lvl1pPr>
          </a:lstStyle>
          <a:p>
            <a:pPr lvl="0"/>
            <a:r>
              <a:rPr lang="en-US" dirty="0"/>
              <a:t>Lorem ipsum dolor sit?</a:t>
            </a:r>
          </a:p>
        </p:txBody>
      </p:sp>
      <p:sp>
        <p:nvSpPr>
          <p:cNvPr id="4" name="Table Placeholder 9">
            <a:extLst>
              <a:ext uri="{FF2B5EF4-FFF2-40B4-BE49-F238E27FC236}">
                <a16:creationId xmlns:a16="http://schemas.microsoft.com/office/drawing/2014/main" id="{B595A7BA-6AB6-4C82-AD54-E4E9476CC13F}"/>
              </a:ext>
            </a:extLst>
          </p:cNvPr>
          <p:cNvSpPr>
            <a:spLocks noGrp="1"/>
          </p:cNvSpPr>
          <p:nvPr>
            <p:ph type="tbl" sz="quarter" idx="17"/>
          </p:nvPr>
        </p:nvSpPr>
        <p:spPr>
          <a:xfrm>
            <a:off x="1104749" y="2031217"/>
            <a:ext cx="3325529" cy="10800"/>
          </a:xfrm>
          <a:solidFill>
            <a:srgbClr val="1C2228"/>
          </a:solidFill>
          <a:ln>
            <a:noFill/>
            <a:extLst>
              <a:ext uri="{C807C97D-BFC1-408E-A445-0C87EB9F89A2}">
                <ask:lineSketchStyleProps xmlns:ask="http://schemas.microsoft.com/office/drawing/2018/sketchyshapes"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>
            <a:lvl1pPr marL="0" indent="0">
              <a:buNone/>
              <a:defRPr>
                <a:noFill/>
              </a:defRPr>
            </a:lvl1pPr>
          </a:lstStyle>
          <a:p>
            <a:endParaRPr lang="en-GB" dirty="0"/>
          </a:p>
        </p:txBody>
      </p:sp>
      <p:sp>
        <p:nvSpPr>
          <p:cNvPr id="5" name="Text Placeholder 50">
            <a:extLst>
              <a:ext uri="{FF2B5EF4-FFF2-40B4-BE49-F238E27FC236}">
                <a16:creationId xmlns:a16="http://schemas.microsoft.com/office/drawing/2014/main" id="{D249C4D5-5363-4096-B8FF-076EA64B08B8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014412" y="2074812"/>
            <a:ext cx="4751865" cy="1384995"/>
          </a:xfrm>
        </p:spPr>
        <p:txBody>
          <a:bodyPr wrap="square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400">
                <a:solidFill>
                  <a:srgbClr val="1C2228"/>
                </a:solidFill>
                <a:latin typeface="Space Grotesk Light" pitchFamily="2" charset="-70"/>
                <a:cs typeface="Space Grotesk Light" pitchFamily="2" charset="-70"/>
              </a:defRPr>
            </a:lvl1pPr>
          </a:lstStyle>
          <a:p>
            <a:r>
              <a:rPr lang="en-US" sz="1400" dirty="0">
                <a:solidFill>
                  <a:schemeClr val="bg1"/>
                </a:solidFill>
                <a:latin typeface="Space Grotesk Light" pitchFamily="2" charset="0"/>
                <a:cs typeface="Space Grotesk Light" pitchFamily="2" charset="0"/>
              </a:rPr>
              <a:t>Lorem ipsum dolor sit </a:t>
            </a:r>
            <a:r>
              <a:rPr lang="en-US" sz="1400" dirty="0" err="1">
                <a:solidFill>
                  <a:schemeClr val="bg1"/>
                </a:solidFill>
                <a:latin typeface="Space Grotesk Light" pitchFamily="2" charset="0"/>
                <a:cs typeface="Space Grotesk Light" pitchFamily="2" charset="0"/>
              </a:rPr>
              <a:t>condel</a:t>
            </a:r>
            <a:r>
              <a:rPr lang="en-US" sz="1400" dirty="0">
                <a:solidFill>
                  <a:schemeClr val="bg1"/>
                </a:solidFill>
                <a:latin typeface="Space Grotesk Light" pitchFamily="2" charset="0"/>
                <a:cs typeface="Space Grotesk Light" pitchFamily="2" charset="0"/>
              </a:rPr>
              <a:t> ax it </a:t>
            </a:r>
            <a:r>
              <a:rPr lang="en-US" sz="1400" dirty="0" err="1">
                <a:solidFill>
                  <a:schemeClr val="bg1"/>
                </a:solidFill>
                <a:latin typeface="Space Grotesk Light" pitchFamily="2" charset="0"/>
                <a:cs typeface="Space Grotesk Light" pitchFamily="2" charset="0"/>
              </a:rPr>
              <a:t>meto</a:t>
            </a:r>
            <a:r>
              <a:rPr lang="en-US" sz="1400" dirty="0">
                <a:solidFill>
                  <a:schemeClr val="bg1"/>
                </a:solidFill>
                <a:latin typeface="Space Grotesk Light" pitchFamily="2" charset="0"/>
                <a:cs typeface="Space Grotesk Light" pitchFamily="2" charset="0"/>
              </a:rPr>
              <a:t> </a:t>
            </a:r>
            <a:r>
              <a:rPr lang="en-US" sz="1400" dirty="0" err="1">
                <a:solidFill>
                  <a:schemeClr val="bg1"/>
                </a:solidFill>
                <a:latin typeface="Space Grotesk Light" pitchFamily="2" charset="0"/>
                <a:cs typeface="Space Grotesk Light" pitchFamily="2" charset="0"/>
              </a:rPr>
              <a:t>losie</a:t>
            </a:r>
            <a:r>
              <a:rPr lang="en-US" sz="1400" dirty="0">
                <a:solidFill>
                  <a:schemeClr val="bg1"/>
                </a:solidFill>
                <a:latin typeface="Space Grotesk Light" pitchFamily="2" charset="0"/>
                <a:cs typeface="Space Grotesk Light" pitchFamily="2" charset="0"/>
              </a:rPr>
              <a:t> </a:t>
            </a:r>
            <a:r>
              <a:rPr lang="en-US" sz="1400" dirty="0" err="1">
                <a:solidFill>
                  <a:schemeClr val="bg1"/>
                </a:solidFill>
                <a:latin typeface="Space Grotesk Light" pitchFamily="2" charset="0"/>
                <a:cs typeface="Space Grotesk Light" pitchFamily="2" charset="0"/>
              </a:rPr>
              <a:t>ture</a:t>
            </a:r>
            <a:r>
              <a:rPr lang="en-US" sz="1400" dirty="0">
                <a:solidFill>
                  <a:schemeClr val="bg1"/>
                </a:solidFill>
                <a:latin typeface="Space Grotesk Light" pitchFamily="2" charset="0"/>
                <a:cs typeface="Space Grotesk Light" pitchFamily="2" charset="0"/>
              </a:rPr>
              <a:t> </a:t>
            </a:r>
            <a:r>
              <a:rPr lang="en-US" sz="1400" dirty="0" err="1">
                <a:solidFill>
                  <a:schemeClr val="bg1"/>
                </a:solidFill>
                <a:latin typeface="Space Grotesk Light" pitchFamily="2" charset="0"/>
                <a:cs typeface="Space Grotesk Light" pitchFamily="2" charset="0"/>
              </a:rPr>
              <a:t>goli</a:t>
            </a:r>
            <a:r>
              <a:rPr lang="en-US" sz="1400" dirty="0">
                <a:solidFill>
                  <a:schemeClr val="bg1"/>
                </a:solidFill>
                <a:latin typeface="Space Grotesk Light" pitchFamily="2" charset="0"/>
                <a:cs typeface="Space Grotesk Light" pitchFamily="2" charset="0"/>
              </a:rPr>
              <a:t> ire </a:t>
            </a:r>
            <a:r>
              <a:rPr lang="en-US" sz="1400" dirty="0" err="1">
                <a:solidFill>
                  <a:schemeClr val="bg1"/>
                </a:solidFill>
                <a:latin typeface="Space Grotesk Light" pitchFamily="2" charset="0"/>
                <a:cs typeface="Space Grotesk Light" pitchFamily="2" charset="0"/>
              </a:rPr>
              <a:t>commotiew</a:t>
            </a:r>
            <a:r>
              <a:rPr lang="en-US" sz="1400" dirty="0">
                <a:solidFill>
                  <a:schemeClr val="bg1"/>
                </a:solidFill>
                <a:latin typeface="Space Grotesk Light" pitchFamily="2" charset="0"/>
                <a:cs typeface="Space Grotesk Light" pitchFamily="2" charset="0"/>
              </a:rPr>
              <a:t> lor </a:t>
            </a:r>
            <a:r>
              <a:rPr lang="en-US" sz="1400" dirty="0" err="1">
                <a:solidFill>
                  <a:schemeClr val="bg1"/>
                </a:solidFill>
                <a:latin typeface="Space Grotesk Light" pitchFamily="2" charset="0"/>
                <a:cs typeface="Space Grotesk Light" pitchFamily="2" charset="0"/>
              </a:rPr>
              <a:t>ito</a:t>
            </a:r>
            <a:r>
              <a:rPr lang="en-US" sz="1400" dirty="0">
                <a:solidFill>
                  <a:schemeClr val="bg1"/>
                </a:solidFill>
                <a:latin typeface="Space Grotesk Light" pitchFamily="2" charset="0"/>
                <a:cs typeface="Space Grotesk Light" pitchFamily="2" charset="0"/>
              </a:rPr>
              <a:t> magna </a:t>
            </a:r>
            <a:r>
              <a:rPr lang="en-US" sz="1400" dirty="0" err="1">
                <a:solidFill>
                  <a:schemeClr val="bg1"/>
                </a:solidFill>
                <a:latin typeface="Space Grotesk Light" pitchFamily="2" charset="0"/>
                <a:cs typeface="Space Grotesk Light" pitchFamily="2" charset="0"/>
              </a:rPr>
              <a:t>zzril</a:t>
            </a:r>
            <a:r>
              <a:rPr lang="en-US" sz="1400" dirty="0">
                <a:solidFill>
                  <a:schemeClr val="bg1"/>
                </a:solidFill>
                <a:latin typeface="Space Grotesk Light" pitchFamily="2" charset="0"/>
                <a:cs typeface="Space Grotesk Light" pitchFamily="2" charset="0"/>
              </a:rPr>
              <a:t> </a:t>
            </a:r>
            <a:r>
              <a:rPr lang="en-US" sz="1400" dirty="0" err="1">
                <a:solidFill>
                  <a:schemeClr val="bg1"/>
                </a:solidFill>
                <a:latin typeface="Space Grotesk Light" pitchFamily="2" charset="0"/>
                <a:cs typeface="Space Grotesk Light" pitchFamily="2" charset="0"/>
              </a:rPr>
              <a:t>delenti</a:t>
            </a:r>
            <a:r>
              <a:rPr lang="en-US" sz="1400" dirty="0">
                <a:solidFill>
                  <a:schemeClr val="bg1"/>
                </a:solidFill>
                <a:latin typeface="Space Grotesk Light" pitchFamily="2" charset="0"/>
                <a:cs typeface="Space Grotesk Light" pitchFamily="2" charset="0"/>
              </a:rPr>
              <a:t> </a:t>
            </a:r>
            <a:r>
              <a:rPr lang="en-US" sz="1400" dirty="0" err="1">
                <a:solidFill>
                  <a:schemeClr val="bg1"/>
                </a:solidFill>
                <a:latin typeface="Space Grotesk Light" pitchFamily="2" charset="0"/>
                <a:cs typeface="Space Grotesk Light" pitchFamily="2" charset="0"/>
              </a:rPr>
              <a:t>uyogh</a:t>
            </a:r>
            <a:r>
              <a:rPr lang="en-US" sz="1400" dirty="0">
                <a:solidFill>
                  <a:schemeClr val="bg1"/>
                </a:solidFill>
                <a:latin typeface="Space Grotesk Light" pitchFamily="2" charset="0"/>
                <a:cs typeface="Space Grotesk Light" pitchFamily="2" charset="0"/>
              </a:rPr>
              <a:t> </a:t>
            </a:r>
            <a:r>
              <a:rPr lang="en-US" sz="1400" dirty="0" err="1">
                <a:solidFill>
                  <a:schemeClr val="bg1"/>
                </a:solidFill>
                <a:latin typeface="Space Grotesk Light" pitchFamily="2" charset="0"/>
                <a:cs typeface="Space Grotesk Light" pitchFamily="2" charset="0"/>
              </a:rPr>
              <a:t>tio</a:t>
            </a:r>
            <a:r>
              <a:rPr lang="en-US" sz="1400" dirty="0">
                <a:solidFill>
                  <a:schemeClr val="bg1"/>
                </a:solidFill>
                <a:latin typeface="Space Grotesk Light" pitchFamily="2" charset="0"/>
                <a:cs typeface="Space Grotesk Light" pitchFamily="2" charset="0"/>
              </a:rPr>
              <a:t> </a:t>
            </a:r>
            <a:r>
              <a:rPr lang="en-US" sz="1400" dirty="0" err="1">
                <a:solidFill>
                  <a:schemeClr val="bg1"/>
                </a:solidFill>
                <a:latin typeface="Space Grotesk Light" pitchFamily="2" charset="0"/>
                <a:cs typeface="Space Grotesk Light" pitchFamily="2" charset="0"/>
              </a:rPr>
              <a:t>shdu</a:t>
            </a:r>
            <a:r>
              <a:rPr lang="en-US" sz="1400" dirty="0">
                <a:solidFill>
                  <a:schemeClr val="bg1"/>
                </a:solidFill>
                <a:latin typeface="Space Grotesk Light" pitchFamily="2" charset="0"/>
                <a:cs typeface="Space Grotesk Light" pitchFamily="2" charset="0"/>
              </a:rPr>
              <a:t> </a:t>
            </a:r>
            <a:r>
              <a:rPr lang="en-US" sz="1400" dirty="0" err="1">
                <a:solidFill>
                  <a:schemeClr val="bg1"/>
                </a:solidFill>
                <a:latin typeface="Space Grotesk Light" pitchFamily="2" charset="0"/>
                <a:cs typeface="Space Grotesk Light" pitchFamily="2" charset="0"/>
              </a:rPr>
              <a:t>esse</a:t>
            </a:r>
            <a:r>
              <a:rPr lang="en-US" sz="1400" dirty="0">
                <a:solidFill>
                  <a:schemeClr val="bg1"/>
                </a:solidFill>
                <a:latin typeface="Space Grotesk Light" pitchFamily="2" charset="0"/>
                <a:cs typeface="Space Grotesk Light" pitchFamily="2" charset="0"/>
              </a:rPr>
              <a:t> </a:t>
            </a:r>
            <a:r>
              <a:rPr lang="en-US" sz="1400" dirty="0" err="1">
                <a:solidFill>
                  <a:schemeClr val="bg1"/>
                </a:solidFill>
                <a:latin typeface="Space Grotesk Light" pitchFamily="2" charset="0"/>
                <a:cs typeface="Space Grotesk Light" pitchFamily="2" charset="0"/>
              </a:rPr>
              <a:t>ut</a:t>
            </a:r>
            <a:r>
              <a:rPr lang="en-US" sz="1400" dirty="0">
                <a:solidFill>
                  <a:schemeClr val="bg1"/>
                </a:solidFill>
                <a:latin typeface="Space Grotesk Light" pitchFamily="2" charset="0"/>
                <a:cs typeface="Space Grotesk Light" pitchFamily="2" charset="0"/>
              </a:rPr>
              <a:t> </a:t>
            </a:r>
            <a:r>
              <a:rPr lang="en-US" sz="1400" dirty="0" err="1">
                <a:solidFill>
                  <a:schemeClr val="bg1"/>
                </a:solidFill>
                <a:latin typeface="Space Grotesk Light" pitchFamily="2" charset="0"/>
                <a:cs typeface="Space Grotesk Light" pitchFamily="2" charset="0"/>
              </a:rPr>
              <a:t>erat</a:t>
            </a:r>
            <a:r>
              <a:rPr lang="en-US" sz="1400" dirty="0">
                <a:solidFill>
                  <a:schemeClr val="bg1"/>
                </a:solidFill>
                <a:latin typeface="Space Grotesk Light" pitchFamily="2" charset="0"/>
                <a:cs typeface="Space Grotesk Light" pitchFamily="2" charset="0"/>
              </a:rPr>
              <a:t> </a:t>
            </a:r>
            <a:r>
              <a:rPr lang="en-US" sz="1400" dirty="0" err="1">
                <a:solidFill>
                  <a:schemeClr val="bg1"/>
                </a:solidFill>
                <a:latin typeface="Space Grotesk Light" pitchFamily="2" charset="0"/>
                <a:cs typeface="Space Grotesk Light" pitchFamily="2" charset="0"/>
              </a:rPr>
              <a:t>exa</a:t>
            </a:r>
            <a:r>
              <a:rPr lang="en-US" sz="1400" dirty="0">
                <a:solidFill>
                  <a:schemeClr val="bg1"/>
                </a:solidFill>
                <a:latin typeface="Space Grotesk Light" pitchFamily="2" charset="0"/>
                <a:cs typeface="Space Grotesk Light" pitchFamily="2" charset="0"/>
              </a:rPr>
              <a:t> ae </a:t>
            </a:r>
            <a:r>
              <a:rPr lang="en-US" sz="1400" dirty="0" err="1">
                <a:solidFill>
                  <a:schemeClr val="bg1"/>
                </a:solidFill>
                <a:latin typeface="Space Grotesk Light" pitchFamily="2" charset="0"/>
                <a:cs typeface="Space Grotesk Light" pitchFamily="2" charset="0"/>
              </a:rPr>
              <a:t>tuol</a:t>
            </a:r>
            <a:r>
              <a:rPr lang="en-US" sz="1400" dirty="0">
                <a:solidFill>
                  <a:schemeClr val="bg1"/>
                </a:solidFill>
                <a:latin typeface="Space Grotesk Light" pitchFamily="2" charset="0"/>
                <a:cs typeface="Space Grotesk Light" pitchFamily="2" charset="0"/>
              </a:rPr>
              <a:t> era ipsum dolor sit </a:t>
            </a:r>
            <a:r>
              <a:rPr lang="en-US" sz="1400" dirty="0" err="1">
                <a:solidFill>
                  <a:schemeClr val="bg1"/>
                </a:solidFill>
                <a:latin typeface="Space Grotesk Light" pitchFamily="2" charset="0"/>
                <a:cs typeface="Space Grotesk Light" pitchFamily="2" charset="0"/>
              </a:rPr>
              <a:t>condel</a:t>
            </a:r>
            <a:r>
              <a:rPr lang="en-US" sz="1400" dirty="0">
                <a:solidFill>
                  <a:schemeClr val="bg1"/>
                </a:solidFill>
                <a:latin typeface="Space Grotesk Light" pitchFamily="2" charset="0"/>
                <a:cs typeface="Space Grotesk Light" pitchFamily="2" charset="0"/>
              </a:rPr>
              <a:t> ax it </a:t>
            </a:r>
            <a:r>
              <a:rPr lang="en-US" sz="1400" dirty="0" err="1">
                <a:solidFill>
                  <a:schemeClr val="bg1"/>
                </a:solidFill>
                <a:latin typeface="Space Grotesk Light" pitchFamily="2" charset="0"/>
                <a:cs typeface="Space Grotesk Light" pitchFamily="2" charset="0"/>
              </a:rPr>
              <a:t>meto</a:t>
            </a:r>
            <a:r>
              <a:rPr lang="en-US" sz="1400" dirty="0">
                <a:solidFill>
                  <a:schemeClr val="bg1"/>
                </a:solidFill>
                <a:latin typeface="Space Grotesk Light" pitchFamily="2" charset="0"/>
                <a:cs typeface="Space Grotesk Light" pitchFamily="2" charset="0"/>
              </a:rPr>
              <a:t> </a:t>
            </a:r>
            <a:r>
              <a:rPr lang="en-US" sz="1400" dirty="0" err="1">
                <a:solidFill>
                  <a:schemeClr val="bg1"/>
                </a:solidFill>
                <a:latin typeface="Space Grotesk Light" pitchFamily="2" charset="0"/>
                <a:cs typeface="Space Grotesk Light" pitchFamily="2" charset="0"/>
              </a:rPr>
              <a:t>losie</a:t>
            </a:r>
            <a:r>
              <a:rPr lang="en-US" sz="1400" dirty="0">
                <a:solidFill>
                  <a:schemeClr val="bg1"/>
                </a:solidFill>
                <a:latin typeface="Space Grotesk Light" pitchFamily="2" charset="0"/>
                <a:cs typeface="Space Grotesk Light" pitchFamily="2" charset="0"/>
              </a:rPr>
              <a:t> </a:t>
            </a:r>
            <a:r>
              <a:rPr lang="en-US" sz="1400" dirty="0" err="1">
                <a:solidFill>
                  <a:schemeClr val="bg1"/>
                </a:solidFill>
                <a:latin typeface="Space Grotesk Light" pitchFamily="2" charset="0"/>
                <a:cs typeface="Space Grotesk Light" pitchFamily="2" charset="0"/>
              </a:rPr>
              <a:t>ture</a:t>
            </a:r>
            <a:r>
              <a:rPr lang="en-US" sz="1400" dirty="0">
                <a:solidFill>
                  <a:schemeClr val="bg1"/>
                </a:solidFill>
                <a:latin typeface="Space Grotesk Light" pitchFamily="2" charset="0"/>
                <a:cs typeface="Space Grotesk Light" pitchFamily="2" charset="0"/>
              </a:rPr>
              <a:t> </a:t>
            </a:r>
            <a:r>
              <a:rPr lang="en-US" sz="1400" dirty="0" err="1">
                <a:solidFill>
                  <a:schemeClr val="bg1"/>
                </a:solidFill>
                <a:latin typeface="Space Grotesk Light" pitchFamily="2" charset="0"/>
                <a:cs typeface="Space Grotesk Light" pitchFamily="2" charset="0"/>
              </a:rPr>
              <a:t>goli</a:t>
            </a:r>
            <a:r>
              <a:rPr lang="en-US" sz="1400" dirty="0">
                <a:solidFill>
                  <a:schemeClr val="bg1"/>
                </a:solidFill>
                <a:latin typeface="Space Grotesk Light" pitchFamily="2" charset="0"/>
                <a:cs typeface="Space Grotesk Light" pitchFamily="2" charset="0"/>
              </a:rPr>
              <a:t> ire </a:t>
            </a:r>
            <a:r>
              <a:rPr lang="en-US" sz="1400" dirty="0" err="1">
                <a:solidFill>
                  <a:schemeClr val="bg1"/>
                </a:solidFill>
                <a:latin typeface="Space Grotesk Light" pitchFamily="2" charset="0"/>
                <a:cs typeface="Space Grotesk Light" pitchFamily="2" charset="0"/>
              </a:rPr>
              <a:t>commotiew</a:t>
            </a:r>
            <a:r>
              <a:rPr lang="en-US" sz="1400" dirty="0">
                <a:solidFill>
                  <a:schemeClr val="bg1"/>
                </a:solidFill>
                <a:latin typeface="Space Grotesk Light" pitchFamily="2" charset="0"/>
                <a:cs typeface="Space Grotesk Light" pitchFamily="2" charset="0"/>
              </a:rPr>
              <a:t> lor </a:t>
            </a:r>
            <a:r>
              <a:rPr lang="en-US" sz="1400" dirty="0" err="1">
                <a:solidFill>
                  <a:schemeClr val="bg1"/>
                </a:solidFill>
                <a:latin typeface="Space Grotesk Light" pitchFamily="2" charset="0"/>
                <a:cs typeface="Space Grotesk Light" pitchFamily="2" charset="0"/>
              </a:rPr>
              <a:t>ito</a:t>
            </a:r>
            <a:r>
              <a:rPr lang="en-US" sz="1400" dirty="0">
                <a:solidFill>
                  <a:schemeClr val="bg1"/>
                </a:solidFill>
                <a:latin typeface="Space Grotesk Light" pitchFamily="2" charset="0"/>
                <a:cs typeface="Space Grotesk Light" pitchFamily="2" charset="0"/>
              </a:rPr>
              <a:t> magna </a:t>
            </a:r>
            <a:r>
              <a:rPr lang="en-US" sz="1400" dirty="0" err="1">
                <a:solidFill>
                  <a:schemeClr val="bg1"/>
                </a:solidFill>
                <a:latin typeface="Space Grotesk Light" pitchFamily="2" charset="0"/>
                <a:cs typeface="Space Grotesk Light" pitchFamily="2" charset="0"/>
              </a:rPr>
              <a:t>zzril</a:t>
            </a:r>
            <a:r>
              <a:rPr lang="en-US" sz="1400" dirty="0">
                <a:solidFill>
                  <a:schemeClr val="bg1"/>
                </a:solidFill>
                <a:latin typeface="Space Grotesk Light" pitchFamily="2" charset="0"/>
                <a:cs typeface="Space Grotesk Light" pitchFamily="2" charset="0"/>
              </a:rPr>
              <a:t> </a:t>
            </a:r>
            <a:r>
              <a:rPr lang="en-US" sz="1400" dirty="0" err="1">
                <a:solidFill>
                  <a:schemeClr val="bg1"/>
                </a:solidFill>
                <a:latin typeface="Space Grotesk Light" pitchFamily="2" charset="0"/>
                <a:cs typeface="Space Grotesk Light" pitchFamily="2" charset="0"/>
              </a:rPr>
              <a:t>delenti</a:t>
            </a:r>
            <a:r>
              <a:rPr lang="en-US" sz="1400" dirty="0">
                <a:solidFill>
                  <a:schemeClr val="bg1"/>
                </a:solidFill>
                <a:latin typeface="Space Grotesk Light" pitchFamily="2" charset="0"/>
                <a:cs typeface="Space Grotesk Light" pitchFamily="2" charset="0"/>
              </a:rPr>
              <a:t> </a:t>
            </a:r>
            <a:r>
              <a:rPr lang="en-US" sz="1400" dirty="0" err="1">
                <a:solidFill>
                  <a:schemeClr val="bg1"/>
                </a:solidFill>
                <a:latin typeface="Space Grotesk Light" pitchFamily="2" charset="0"/>
                <a:cs typeface="Space Grotesk Light" pitchFamily="2" charset="0"/>
              </a:rPr>
              <a:t>uyogh</a:t>
            </a:r>
            <a:r>
              <a:rPr lang="en-US" sz="1400" dirty="0">
                <a:solidFill>
                  <a:schemeClr val="bg1"/>
                </a:solidFill>
                <a:latin typeface="Space Grotesk Light" pitchFamily="2" charset="0"/>
                <a:cs typeface="Space Grotesk Light" pitchFamily="2" charset="0"/>
              </a:rPr>
              <a:t> </a:t>
            </a:r>
            <a:r>
              <a:rPr lang="en-US" sz="1400" dirty="0" err="1">
                <a:solidFill>
                  <a:schemeClr val="bg1"/>
                </a:solidFill>
                <a:latin typeface="Space Grotesk Light" pitchFamily="2" charset="0"/>
                <a:cs typeface="Space Grotesk Light" pitchFamily="2" charset="0"/>
              </a:rPr>
              <a:t>tio</a:t>
            </a:r>
            <a:r>
              <a:rPr lang="en-US" sz="1400" dirty="0">
                <a:solidFill>
                  <a:schemeClr val="bg1"/>
                </a:solidFill>
                <a:latin typeface="Space Grotesk Light" pitchFamily="2" charset="0"/>
                <a:cs typeface="Space Grotesk Light" pitchFamily="2" charset="0"/>
              </a:rPr>
              <a:t> </a:t>
            </a:r>
            <a:r>
              <a:rPr lang="en-US" sz="1400" dirty="0" err="1">
                <a:solidFill>
                  <a:schemeClr val="bg1"/>
                </a:solidFill>
                <a:latin typeface="Space Grotesk Light" pitchFamily="2" charset="0"/>
                <a:cs typeface="Space Grotesk Light" pitchFamily="2" charset="0"/>
              </a:rPr>
              <a:t>shdu</a:t>
            </a:r>
            <a:r>
              <a:rPr lang="en-US" sz="1400" dirty="0">
                <a:solidFill>
                  <a:schemeClr val="bg1"/>
                </a:solidFill>
                <a:latin typeface="Space Grotesk Light" pitchFamily="2" charset="0"/>
                <a:cs typeface="Space Grotesk Light" pitchFamily="2" charset="0"/>
              </a:rPr>
              <a:t> </a:t>
            </a:r>
            <a:r>
              <a:rPr lang="en-US" sz="1400" dirty="0" err="1">
                <a:solidFill>
                  <a:schemeClr val="bg1"/>
                </a:solidFill>
                <a:latin typeface="Space Grotesk Light" pitchFamily="2" charset="0"/>
                <a:cs typeface="Space Grotesk Light" pitchFamily="2" charset="0"/>
              </a:rPr>
              <a:t>esse</a:t>
            </a:r>
            <a:r>
              <a:rPr lang="en-US" sz="1400" dirty="0">
                <a:solidFill>
                  <a:schemeClr val="bg1"/>
                </a:solidFill>
                <a:latin typeface="Space Grotesk Light" pitchFamily="2" charset="0"/>
                <a:cs typeface="Space Grotesk Light" pitchFamily="2" charset="0"/>
              </a:rPr>
              <a:t> </a:t>
            </a:r>
            <a:r>
              <a:rPr lang="en-US" sz="1400" dirty="0" err="1">
                <a:solidFill>
                  <a:schemeClr val="bg1"/>
                </a:solidFill>
                <a:latin typeface="Space Grotesk Light" pitchFamily="2" charset="0"/>
                <a:cs typeface="Space Grotesk Light" pitchFamily="2" charset="0"/>
              </a:rPr>
              <a:t>ut</a:t>
            </a:r>
            <a:r>
              <a:rPr lang="en-US" sz="1400" dirty="0">
                <a:solidFill>
                  <a:schemeClr val="bg1"/>
                </a:solidFill>
                <a:latin typeface="Space Grotesk Light" pitchFamily="2" charset="0"/>
                <a:cs typeface="Space Grotesk Light" pitchFamily="2" charset="0"/>
              </a:rPr>
              <a:t> </a:t>
            </a:r>
            <a:r>
              <a:rPr lang="en-US" sz="1400" dirty="0" err="1">
                <a:solidFill>
                  <a:schemeClr val="bg1"/>
                </a:solidFill>
                <a:latin typeface="Space Grotesk Light" pitchFamily="2" charset="0"/>
                <a:cs typeface="Space Grotesk Light" pitchFamily="2" charset="0"/>
              </a:rPr>
              <a:t>erat</a:t>
            </a:r>
            <a:r>
              <a:rPr lang="en-US" sz="1400" dirty="0">
                <a:solidFill>
                  <a:schemeClr val="bg1"/>
                </a:solidFill>
                <a:latin typeface="Space Grotesk Light" pitchFamily="2" charset="0"/>
                <a:cs typeface="Space Grotesk Light" pitchFamily="2" charset="0"/>
              </a:rPr>
              <a:t> </a:t>
            </a:r>
            <a:r>
              <a:rPr lang="en-US" sz="1400" dirty="0" err="1">
                <a:solidFill>
                  <a:schemeClr val="bg1"/>
                </a:solidFill>
                <a:latin typeface="Space Grotesk Light" pitchFamily="2" charset="0"/>
                <a:cs typeface="Space Grotesk Light" pitchFamily="2" charset="0"/>
              </a:rPr>
              <a:t>exa</a:t>
            </a:r>
            <a:r>
              <a:rPr lang="en-US" sz="1400" dirty="0">
                <a:solidFill>
                  <a:schemeClr val="bg1"/>
                </a:solidFill>
                <a:latin typeface="Space Grotesk Light" pitchFamily="2" charset="0"/>
                <a:cs typeface="Space Grotesk Light" pitchFamily="2" charset="0"/>
              </a:rPr>
              <a:t> ae </a:t>
            </a:r>
            <a:r>
              <a:rPr lang="en-US" sz="1400" dirty="0" err="1">
                <a:solidFill>
                  <a:schemeClr val="bg1"/>
                </a:solidFill>
                <a:latin typeface="Space Grotesk Light" pitchFamily="2" charset="0"/>
                <a:cs typeface="Space Grotesk Light" pitchFamily="2" charset="0"/>
              </a:rPr>
              <a:t>tuol</a:t>
            </a:r>
            <a:r>
              <a:rPr lang="en-US" sz="1400" dirty="0">
                <a:solidFill>
                  <a:schemeClr val="bg1"/>
                </a:solidFill>
                <a:latin typeface="Space Grotesk Light" pitchFamily="2" charset="0"/>
                <a:cs typeface="Space Grotesk Light" pitchFamily="2" charset="0"/>
              </a:rPr>
              <a:t> era</a:t>
            </a:r>
            <a:endParaRPr lang="lt-LT" sz="1400" dirty="0">
              <a:solidFill>
                <a:schemeClr val="bg1"/>
              </a:solidFill>
              <a:latin typeface="Space Grotesk Light" pitchFamily="2" charset="0"/>
              <a:cs typeface="Space Grotesk Light" pitchFamily="2" charset="0"/>
            </a:endParaRPr>
          </a:p>
        </p:txBody>
      </p:sp>
      <p:sp>
        <p:nvSpPr>
          <p:cNvPr id="6" name="Text Placeholder 45">
            <a:extLst>
              <a:ext uri="{FF2B5EF4-FFF2-40B4-BE49-F238E27FC236}">
                <a16:creationId xmlns:a16="http://schemas.microsoft.com/office/drawing/2014/main" id="{8859D6B4-367E-4BBC-B03A-911DCF58A0AA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407485" y="1608743"/>
            <a:ext cx="4756247" cy="461665"/>
          </a:xfrm>
        </p:spPr>
        <p:txBody>
          <a:bodyPr wrap="square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u="none" baseline="0">
                <a:solidFill>
                  <a:srgbClr val="1C2228"/>
                </a:solidFill>
                <a:uFill>
                  <a:solidFill>
                    <a:schemeClr val="bg1"/>
                  </a:solidFill>
                </a:uFill>
                <a:latin typeface="Space Grotesk Medium" pitchFamily="2" charset="-70"/>
                <a:cs typeface="Space Grotesk Medium" pitchFamily="2" charset="-70"/>
              </a:defRPr>
            </a:lvl1pPr>
          </a:lstStyle>
          <a:p>
            <a:pPr lvl="0"/>
            <a:r>
              <a:rPr lang="en-US" dirty="0"/>
              <a:t>Lorem ipsum dolor sit?</a:t>
            </a:r>
          </a:p>
        </p:txBody>
      </p:sp>
      <p:sp>
        <p:nvSpPr>
          <p:cNvPr id="7" name="Table Placeholder 9">
            <a:extLst>
              <a:ext uri="{FF2B5EF4-FFF2-40B4-BE49-F238E27FC236}">
                <a16:creationId xmlns:a16="http://schemas.microsoft.com/office/drawing/2014/main" id="{74420194-EEE4-458C-A118-AD0D76D97530}"/>
              </a:ext>
            </a:extLst>
          </p:cNvPr>
          <p:cNvSpPr>
            <a:spLocks noGrp="1"/>
          </p:cNvSpPr>
          <p:nvPr>
            <p:ph type="tbl" sz="quarter" idx="22"/>
          </p:nvPr>
        </p:nvSpPr>
        <p:spPr>
          <a:xfrm>
            <a:off x="6498064" y="2029015"/>
            <a:ext cx="3325529" cy="10800"/>
          </a:xfrm>
          <a:solidFill>
            <a:srgbClr val="1C2228"/>
          </a:solidFill>
          <a:ln>
            <a:noFill/>
            <a:extLst>
              <a:ext uri="{C807C97D-BFC1-408E-A445-0C87EB9F89A2}">
                <ask:lineSketchStyleProps xmlns:ask="http://schemas.microsoft.com/office/drawing/2018/sketchyshapes"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>
            <a:lvl1pPr marL="0" indent="0">
              <a:buNone/>
              <a:defRPr>
                <a:noFill/>
              </a:defRPr>
            </a:lvl1pPr>
          </a:lstStyle>
          <a:p>
            <a:endParaRPr lang="en-GB" dirty="0"/>
          </a:p>
        </p:txBody>
      </p:sp>
      <p:sp>
        <p:nvSpPr>
          <p:cNvPr id="8" name="Text Placeholder 50">
            <a:extLst>
              <a:ext uri="{FF2B5EF4-FFF2-40B4-BE49-F238E27FC236}">
                <a16:creationId xmlns:a16="http://schemas.microsoft.com/office/drawing/2014/main" id="{455FE8DB-4333-4BE9-ABE4-36FD23A220A2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407728" y="2072610"/>
            <a:ext cx="4751865" cy="1384995"/>
          </a:xfrm>
        </p:spPr>
        <p:txBody>
          <a:bodyPr wrap="square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400">
                <a:solidFill>
                  <a:srgbClr val="1C2228"/>
                </a:solidFill>
                <a:latin typeface="Space Grotesk Light" pitchFamily="2" charset="-70"/>
                <a:cs typeface="Space Grotesk Light" pitchFamily="2" charset="-70"/>
              </a:defRPr>
            </a:lvl1pPr>
          </a:lstStyle>
          <a:p>
            <a:r>
              <a:rPr lang="en-US" sz="1400" dirty="0">
                <a:solidFill>
                  <a:schemeClr val="bg1"/>
                </a:solidFill>
                <a:latin typeface="Space Grotesk Light" pitchFamily="2" charset="0"/>
                <a:cs typeface="Space Grotesk Light" pitchFamily="2" charset="0"/>
              </a:rPr>
              <a:t>Lorem ipsum dolor sit </a:t>
            </a:r>
            <a:r>
              <a:rPr lang="en-US" sz="1400" dirty="0" err="1">
                <a:solidFill>
                  <a:schemeClr val="bg1"/>
                </a:solidFill>
                <a:latin typeface="Space Grotesk Light" pitchFamily="2" charset="0"/>
                <a:cs typeface="Space Grotesk Light" pitchFamily="2" charset="0"/>
              </a:rPr>
              <a:t>condel</a:t>
            </a:r>
            <a:r>
              <a:rPr lang="en-US" sz="1400" dirty="0">
                <a:solidFill>
                  <a:schemeClr val="bg1"/>
                </a:solidFill>
                <a:latin typeface="Space Grotesk Light" pitchFamily="2" charset="0"/>
                <a:cs typeface="Space Grotesk Light" pitchFamily="2" charset="0"/>
              </a:rPr>
              <a:t> ax it </a:t>
            </a:r>
            <a:r>
              <a:rPr lang="en-US" sz="1400" dirty="0" err="1">
                <a:solidFill>
                  <a:schemeClr val="bg1"/>
                </a:solidFill>
                <a:latin typeface="Space Grotesk Light" pitchFamily="2" charset="0"/>
                <a:cs typeface="Space Grotesk Light" pitchFamily="2" charset="0"/>
              </a:rPr>
              <a:t>meto</a:t>
            </a:r>
            <a:r>
              <a:rPr lang="en-US" sz="1400" dirty="0">
                <a:solidFill>
                  <a:schemeClr val="bg1"/>
                </a:solidFill>
                <a:latin typeface="Space Grotesk Light" pitchFamily="2" charset="0"/>
                <a:cs typeface="Space Grotesk Light" pitchFamily="2" charset="0"/>
              </a:rPr>
              <a:t> </a:t>
            </a:r>
            <a:r>
              <a:rPr lang="en-US" sz="1400" dirty="0" err="1">
                <a:solidFill>
                  <a:schemeClr val="bg1"/>
                </a:solidFill>
                <a:latin typeface="Space Grotesk Light" pitchFamily="2" charset="0"/>
                <a:cs typeface="Space Grotesk Light" pitchFamily="2" charset="0"/>
              </a:rPr>
              <a:t>losie</a:t>
            </a:r>
            <a:r>
              <a:rPr lang="en-US" sz="1400" dirty="0">
                <a:solidFill>
                  <a:schemeClr val="bg1"/>
                </a:solidFill>
                <a:latin typeface="Space Grotesk Light" pitchFamily="2" charset="0"/>
                <a:cs typeface="Space Grotesk Light" pitchFamily="2" charset="0"/>
              </a:rPr>
              <a:t> </a:t>
            </a:r>
            <a:r>
              <a:rPr lang="en-US" sz="1400" dirty="0" err="1">
                <a:solidFill>
                  <a:schemeClr val="bg1"/>
                </a:solidFill>
                <a:latin typeface="Space Grotesk Light" pitchFamily="2" charset="0"/>
                <a:cs typeface="Space Grotesk Light" pitchFamily="2" charset="0"/>
              </a:rPr>
              <a:t>ture</a:t>
            </a:r>
            <a:r>
              <a:rPr lang="en-US" sz="1400" dirty="0">
                <a:solidFill>
                  <a:schemeClr val="bg1"/>
                </a:solidFill>
                <a:latin typeface="Space Grotesk Light" pitchFamily="2" charset="0"/>
                <a:cs typeface="Space Grotesk Light" pitchFamily="2" charset="0"/>
              </a:rPr>
              <a:t> </a:t>
            </a:r>
            <a:r>
              <a:rPr lang="en-US" sz="1400" dirty="0" err="1">
                <a:solidFill>
                  <a:schemeClr val="bg1"/>
                </a:solidFill>
                <a:latin typeface="Space Grotesk Light" pitchFamily="2" charset="0"/>
                <a:cs typeface="Space Grotesk Light" pitchFamily="2" charset="0"/>
              </a:rPr>
              <a:t>goli</a:t>
            </a:r>
            <a:r>
              <a:rPr lang="en-US" sz="1400" dirty="0">
                <a:solidFill>
                  <a:schemeClr val="bg1"/>
                </a:solidFill>
                <a:latin typeface="Space Grotesk Light" pitchFamily="2" charset="0"/>
                <a:cs typeface="Space Grotesk Light" pitchFamily="2" charset="0"/>
              </a:rPr>
              <a:t> ire </a:t>
            </a:r>
            <a:r>
              <a:rPr lang="en-US" sz="1400" dirty="0" err="1">
                <a:solidFill>
                  <a:schemeClr val="bg1"/>
                </a:solidFill>
                <a:latin typeface="Space Grotesk Light" pitchFamily="2" charset="0"/>
                <a:cs typeface="Space Grotesk Light" pitchFamily="2" charset="0"/>
              </a:rPr>
              <a:t>commotiew</a:t>
            </a:r>
            <a:r>
              <a:rPr lang="en-US" sz="1400" dirty="0">
                <a:solidFill>
                  <a:schemeClr val="bg1"/>
                </a:solidFill>
                <a:latin typeface="Space Grotesk Light" pitchFamily="2" charset="0"/>
                <a:cs typeface="Space Grotesk Light" pitchFamily="2" charset="0"/>
              </a:rPr>
              <a:t> lor </a:t>
            </a:r>
            <a:r>
              <a:rPr lang="en-US" sz="1400" dirty="0" err="1">
                <a:solidFill>
                  <a:schemeClr val="bg1"/>
                </a:solidFill>
                <a:latin typeface="Space Grotesk Light" pitchFamily="2" charset="0"/>
                <a:cs typeface="Space Grotesk Light" pitchFamily="2" charset="0"/>
              </a:rPr>
              <a:t>ito</a:t>
            </a:r>
            <a:r>
              <a:rPr lang="en-US" sz="1400" dirty="0">
                <a:solidFill>
                  <a:schemeClr val="bg1"/>
                </a:solidFill>
                <a:latin typeface="Space Grotesk Light" pitchFamily="2" charset="0"/>
                <a:cs typeface="Space Grotesk Light" pitchFamily="2" charset="0"/>
              </a:rPr>
              <a:t> magna </a:t>
            </a:r>
            <a:r>
              <a:rPr lang="en-US" sz="1400" dirty="0" err="1">
                <a:solidFill>
                  <a:schemeClr val="bg1"/>
                </a:solidFill>
                <a:latin typeface="Space Grotesk Light" pitchFamily="2" charset="0"/>
                <a:cs typeface="Space Grotesk Light" pitchFamily="2" charset="0"/>
              </a:rPr>
              <a:t>zzril</a:t>
            </a:r>
            <a:r>
              <a:rPr lang="en-US" sz="1400" dirty="0">
                <a:solidFill>
                  <a:schemeClr val="bg1"/>
                </a:solidFill>
                <a:latin typeface="Space Grotesk Light" pitchFamily="2" charset="0"/>
                <a:cs typeface="Space Grotesk Light" pitchFamily="2" charset="0"/>
              </a:rPr>
              <a:t> </a:t>
            </a:r>
            <a:r>
              <a:rPr lang="en-US" sz="1400" dirty="0" err="1">
                <a:solidFill>
                  <a:schemeClr val="bg1"/>
                </a:solidFill>
                <a:latin typeface="Space Grotesk Light" pitchFamily="2" charset="0"/>
                <a:cs typeface="Space Grotesk Light" pitchFamily="2" charset="0"/>
              </a:rPr>
              <a:t>delenti</a:t>
            </a:r>
            <a:r>
              <a:rPr lang="en-US" sz="1400" dirty="0">
                <a:solidFill>
                  <a:schemeClr val="bg1"/>
                </a:solidFill>
                <a:latin typeface="Space Grotesk Light" pitchFamily="2" charset="0"/>
                <a:cs typeface="Space Grotesk Light" pitchFamily="2" charset="0"/>
              </a:rPr>
              <a:t> </a:t>
            </a:r>
            <a:r>
              <a:rPr lang="en-US" sz="1400" dirty="0" err="1">
                <a:solidFill>
                  <a:schemeClr val="bg1"/>
                </a:solidFill>
                <a:latin typeface="Space Grotesk Light" pitchFamily="2" charset="0"/>
                <a:cs typeface="Space Grotesk Light" pitchFamily="2" charset="0"/>
              </a:rPr>
              <a:t>uyogh</a:t>
            </a:r>
            <a:r>
              <a:rPr lang="en-US" sz="1400" dirty="0">
                <a:solidFill>
                  <a:schemeClr val="bg1"/>
                </a:solidFill>
                <a:latin typeface="Space Grotesk Light" pitchFamily="2" charset="0"/>
                <a:cs typeface="Space Grotesk Light" pitchFamily="2" charset="0"/>
              </a:rPr>
              <a:t> </a:t>
            </a:r>
            <a:r>
              <a:rPr lang="en-US" sz="1400" dirty="0" err="1">
                <a:solidFill>
                  <a:schemeClr val="bg1"/>
                </a:solidFill>
                <a:latin typeface="Space Grotesk Light" pitchFamily="2" charset="0"/>
                <a:cs typeface="Space Grotesk Light" pitchFamily="2" charset="0"/>
              </a:rPr>
              <a:t>tio</a:t>
            </a:r>
            <a:r>
              <a:rPr lang="en-US" sz="1400" dirty="0">
                <a:solidFill>
                  <a:schemeClr val="bg1"/>
                </a:solidFill>
                <a:latin typeface="Space Grotesk Light" pitchFamily="2" charset="0"/>
                <a:cs typeface="Space Grotesk Light" pitchFamily="2" charset="0"/>
              </a:rPr>
              <a:t> </a:t>
            </a:r>
            <a:r>
              <a:rPr lang="en-US" sz="1400" dirty="0" err="1">
                <a:solidFill>
                  <a:schemeClr val="bg1"/>
                </a:solidFill>
                <a:latin typeface="Space Grotesk Light" pitchFamily="2" charset="0"/>
                <a:cs typeface="Space Grotesk Light" pitchFamily="2" charset="0"/>
              </a:rPr>
              <a:t>shdu</a:t>
            </a:r>
            <a:r>
              <a:rPr lang="en-US" sz="1400" dirty="0">
                <a:solidFill>
                  <a:schemeClr val="bg1"/>
                </a:solidFill>
                <a:latin typeface="Space Grotesk Light" pitchFamily="2" charset="0"/>
                <a:cs typeface="Space Grotesk Light" pitchFamily="2" charset="0"/>
              </a:rPr>
              <a:t> </a:t>
            </a:r>
            <a:r>
              <a:rPr lang="en-US" sz="1400" dirty="0" err="1">
                <a:solidFill>
                  <a:schemeClr val="bg1"/>
                </a:solidFill>
                <a:latin typeface="Space Grotesk Light" pitchFamily="2" charset="0"/>
                <a:cs typeface="Space Grotesk Light" pitchFamily="2" charset="0"/>
              </a:rPr>
              <a:t>esse</a:t>
            </a:r>
            <a:r>
              <a:rPr lang="en-US" sz="1400" dirty="0">
                <a:solidFill>
                  <a:schemeClr val="bg1"/>
                </a:solidFill>
                <a:latin typeface="Space Grotesk Light" pitchFamily="2" charset="0"/>
                <a:cs typeface="Space Grotesk Light" pitchFamily="2" charset="0"/>
              </a:rPr>
              <a:t> </a:t>
            </a:r>
            <a:r>
              <a:rPr lang="en-US" sz="1400" dirty="0" err="1">
                <a:solidFill>
                  <a:schemeClr val="bg1"/>
                </a:solidFill>
                <a:latin typeface="Space Grotesk Light" pitchFamily="2" charset="0"/>
                <a:cs typeface="Space Grotesk Light" pitchFamily="2" charset="0"/>
              </a:rPr>
              <a:t>ut</a:t>
            </a:r>
            <a:r>
              <a:rPr lang="en-US" sz="1400" dirty="0">
                <a:solidFill>
                  <a:schemeClr val="bg1"/>
                </a:solidFill>
                <a:latin typeface="Space Grotesk Light" pitchFamily="2" charset="0"/>
                <a:cs typeface="Space Grotesk Light" pitchFamily="2" charset="0"/>
              </a:rPr>
              <a:t> </a:t>
            </a:r>
            <a:r>
              <a:rPr lang="en-US" sz="1400" dirty="0" err="1">
                <a:solidFill>
                  <a:schemeClr val="bg1"/>
                </a:solidFill>
                <a:latin typeface="Space Grotesk Light" pitchFamily="2" charset="0"/>
                <a:cs typeface="Space Grotesk Light" pitchFamily="2" charset="0"/>
              </a:rPr>
              <a:t>erat</a:t>
            </a:r>
            <a:r>
              <a:rPr lang="en-US" sz="1400" dirty="0">
                <a:solidFill>
                  <a:schemeClr val="bg1"/>
                </a:solidFill>
                <a:latin typeface="Space Grotesk Light" pitchFamily="2" charset="0"/>
                <a:cs typeface="Space Grotesk Light" pitchFamily="2" charset="0"/>
              </a:rPr>
              <a:t> </a:t>
            </a:r>
            <a:r>
              <a:rPr lang="en-US" sz="1400" dirty="0" err="1">
                <a:solidFill>
                  <a:schemeClr val="bg1"/>
                </a:solidFill>
                <a:latin typeface="Space Grotesk Light" pitchFamily="2" charset="0"/>
                <a:cs typeface="Space Grotesk Light" pitchFamily="2" charset="0"/>
              </a:rPr>
              <a:t>exa</a:t>
            </a:r>
            <a:r>
              <a:rPr lang="en-US" sz="1400" dirty="0">
                <a:solidFill>
                  <a:schemeClr val="bg1"/>
                </a:solidFill>
                <a:latin typeface="Space Grotesk Light" pitchFamily="2" charset="0"/>
                <a:cs typeface="Space Grotesk Light" pitchFamily="2" charset="0"/>
              </a:rPr>
              <a:t> ae </a:t>
            </a:r>
            <a:r>
              <a:rPr lang="en-US" sz="1400" dirty="0" err="1">
                <a:solidFill>
                  <a:schemeClr val="bg1"/>
                </a:solidFill>
                <a:latin typeface="Space Grotesk Light" pitchFamily="2" charset="0"/>
                <a:cs typeface="Space Grotesk Light" pitchFamily="2" charset="0"/>
              </a:rPr>
              <a:t>tuol</a:t>
            </a:r>
            <a:r>
              <a:rPr lang="en-US" sz="1400" dirty="0">
                <a:solidFill>
                  <a:schemeClr val="bg1"/>
                </a:solidFill>
                <a:latin typeface="Space Grotesk Light" pitchFamily="2" charset="0"/>
                <a:cs typeface="Space Grotesk Light" pitchFamily="2" charset="0"/>
              </a:rPr>
              <a:t> era ipsum dolor sit </a:t>
            </a:r>
            <a:r>
              <a:rPr lang="en-US" sz="1400" dirty="0" err="1">
                <a:solidFill>
                  <a:schemeClr val="bg1"/>
                </a:solidFill>
                <a:latin typeface="Space Grotesk Light" pitchFamily="2" charset="0"/>
                <a:cs typeface="Space Grotesk Light" pitchFamily="2" charset="0"/>
              </a:rPr>
              <a:t>condel</a:t>
            </a:r>
            <a:r>
              <a:rPr lang="en-US" sz="1400" dirty="0">
                <a:solidFill>
                  <a:schemeClr val="bg1"/>
                </a:solidFill>
                <a:latin typeface="Space Grotesk Light" pitchFamily="2" charset="0"/>
                <a:cs typeface="Space Grotesk Light" pitchFamily="2" charset="0"/>
              </a:rPr>
              <a:t> ax it </a:t>
            </a:r>
            <a:r>
              <a:rPr lang="en-US" sz="1400" dirty="0" err="1">
                <a:solidFill>
                  <a:schemeClr val="bg1"/>
                </a:solidFill>
                <a:latin typeface="Space Grotesk Light" pitchFamily="2" charset="0"/>
                <a:cs typeface="Space Grotesk Light" pitchFamily="2" charset="0"/>
              </a:rPr>
              <a:t>meto</a:t>
            </a:r>
            <a:r>
              <a:rPr lang="en-US" sz="1400" dirty="0">
                <a:solidFill>
                  <a:schemeClr val="bg1"/>
                </a:solidFill>
                <a:latin typeface="Space Grotesk Light" pitchFamily="2" charset="0"/>
                <a:cs typeface="Space Grotesk Light" pitchFamily="2" charset="0"/>
              </a:rPr>
              <a:t> </a:t>
            </a:r>
            <a:r>
              <a:rPr lang="en-US" sz="1400" dirty="0" err="1">
                <a:solidFill>
                  <a:schemeClr val="bg1"/>
                </a:solidFill>
                <a:latin typeface="Space Grotesk Light" pitchFamily="2" charset="0"/>
                <a:cs typeface="Space Grotesk Light" pitchFamily="2" charset="0"/>
              </a:rPr>
              <a:t>losie</a:t>
            </a:r>
            <a:r>
              <a:rPr lang="en-US" sz="1400" dirty="0">
                <a:solidFill>
                  <a:schemeClr val="bg1"/>
                </a:solidFill>
                <a:latin typeface="Space Grotesk Light" pitchFamily="2" charset="0"/>
                <a:cs typeface="Space Grotesk Light" pitchFamily="2" charset="0"/>
              </a:rPr>
              <a:t> </a:t>
            </a:r>
            <a:r>
              <a:rPr lang="en-US" sz="1400" dirty="0" err="1">
                <a:solidFill>
                  <a:schemeClr val="bg1"/>
                </a:solidFill>
                <a:latin typeface="Space Grotesk Light" pitchFamily="2" charset="0"/>
                <a:cs typeface="Space Grotesk Light" pitchFamily="2" charset="0"/>
              </a:rPr>
              <a:t>ture</a:t>
            </a:r>
            <a:r>
              <a:rPr lang="en-US" sz="1400" dirty="0">
                <a:solidFill>
                  <a:schemeClr val="bg1"/>
                </a:solidFill>
                <a:latin typeface="Space Grotesk Light" pitchFamily="2" charset="0"/>
                <a:cs typeface="Space Grotesk Light" pitchFamily="2" charset="0"/>
              </a:rPr>
              <a:t> </a:t>
            </a:r>
            <a:r>
              <a:rPr lang="en-US" sz="1400" dirty="0" err="1">
                <a:solidFill>
                  <a:schemeClr val="bg1"/>
                </a:solidFill>
                <a:latin typeface="Space Grotesk Light" pitchFamily="2" charset="0"/>
                <a:cs typeface="Space Grotesk Light" pitchFamily="2" charset="0"/>
              </a:rPr>
              <a:t>goli</a:t>
            </a:r>
            <a:r>
              <a:rPr lang="en-US" sz="1400" dirty="0">
                <a:solidFill>
                  <a:schemeClr val="bg1"/>
                </a:solidFill>
                <a:latin typeface="Space Grotesk Light" pitchFamily="2" charset="0"/>
                <a:cs typeface="Space Grotesk Light" pitchFamily="2" charset="0"/>
              </a:rPr>
              <a:t> ire </a:t>
            </a:r>
            <a:r>
              <a:rPr lang="en-US" sz="1400" dirty="0" err="1">
                <a:solidFill>
                  <a:schemeClr val="bg1"/>
                </a:solidFill>
                <a:latin typeface="Space Grotesk Light" pitchFamily="2" charset="0"/>
                <a:cs typeface="Space Grotesk Light" pitchFamily="2" charset="0"/>
              </a:rPr>
              <a:t>commotiew</a:t>
            </a:r>
            <a:r>
              <a:rPr lang="en-US" sz="1400" dirty="0">
                <a:solidFill>
                  <a:schemeClr val="bg1"/>
                </a:solidFill>
                <a:latin typeface="Space Grotesk Light" pitchFamily="2" charset="0"/>
                <a:cs typeface="Space Grotesk Light" pitchFamily="2" charset="0"/>
              </a:rPr>
              <a:t> lor </a:t>
            </a:r>
            <a:r>
              <a:rPr lang="en-US" sz="1400" dirty="0" err="1">
                <a:solidFill>
                  <a:schemeClr val="bg1"/>
                </a:solidFill>
                <a:latin typeface="Space Grotesk Light" pitchFamily="2" charset="0"/>
                <a:cs typeface="Space Grotesk Light" pitchFamily="2" charset="0"/>
              </a:rPr>
              <a:t>ito</a:t>
            </a:r>
            <a:r>
              <a:rPr lang="en-US" sz="1400" dirty="0">
                <a:solidFill>
                  <a:schemeClr val="bg1"/>
                </a:solidFill>
                <a:latin typeface="Space Grotesk Light" pitchFamily="2" charset="0"/>
                <a:cs typeface="Space Grotesk Light" pitchFamily="2" charset="0"/>
              </a:rPr>
              <a:t> magna </a:t>
            </a:r>
            <a:r>
              <a:rPr lang="en-US" sz="1400" dirty="0" err="1">
                <a:solidFill>
                  <a:schemeClr val="bg1"/>
                </a:solidFill>
                <a:latin typeface="Space Grotesk Light" pitchFamily="2" charset="0"/>
                <a:cs typeface="Space Grotesk Light" pitchFamily="2" charset="0"/>
              </a:rPr>
              <a:t>zzril</a:t>
            </a:r>
            <a:r>
              <a:rPr lang="en-US" sz="1400" dirty="0">
                <a:solidFill>
                  <a:schemeClr val="bg1"/>
                </a:solidFill>
                <a:latin typeface="Space Grotesk Light" pitchFamily="2" charset="0"/>
                <a:cs typeface="Space Grotesk Light" pitchFamily="2" charset="0"/>
              </a:rPr>
              <a:t> </a:t>
            </a:r>
            <a:r>
              <a:rPr lang="en-US" sz="1400" dirty="0" err="1">
                <a:solidFill>
                  <a:schemeClr val="bg1"/>
                </a:solidFill>
                <a:latin typeface="Space Grotesk Light" pitchFamily="2" charset="0"/>
                <a:cs typeface="Space Grotesk Light" pitchFamily="2" charset="0"/>
              </a:rPr>
              <a:t>delenti</a:t>
            </a:r>
            <a:r>
              <a:rPr lang="en-US" sz="1400" dirty="0">
                <a:solidFill>
                  <a:schemeClr val="bg1"/>
                </a:solidFill>
                <a:latin typeface="Space Grotesk Light" pitchFamily="2" charset="0"/>
                <a:cs typeface="Space Grotesk Light" pitchFamily="2" charset="0"/>
              </a:rPr>
              <a:t> </a:t>
            </a:r>
            <a:r>
              <a:rPr lang="en-US" sz="1400" dirty="0" err="1">
                <a:solidFill>
                  <a:schemeClr val="bg1"/>
                </a:solidFill>
                <a:latin typeface="Space Grotesk Light" pitchFamily="2" charset="0"/>
                <a:cs typeface="Space Grotesk Light" pitchFamily="2" charset="0"/>
              </a:rPr>
              <a:t>uyogh</a:t>
            </a:r>
            <a:r>
              <a:rPr lang="en-US" sz="1400" dirty="0">
                <a:solidFill>
                  <a:schemeClr val="bg1"/>
                </a:solidFill>
                <a:latin typeface="Space Grotesk Light" pitchFamily="2" charset="0"/>
                <a:cs typeface="Space Grotesk Light" pitchFamily="2" charset="0"/>
              </a:rPr>
              <a:t> </a:t>
            </a:r>
            <a:r>
              <a:rPr lang="en-US" sz="1400" dirty="0" err="1">
                <a:solidFill>
                  <a:schemeClr val="bg1"/>
                </a:solidFill>
                <a:latin typeface="Space Grotesk Light" pitchFamily="2" charset="0"/>
                <a:cs typeface="Space Grotesk Light" pitchFamily="2" charset="0"/>
              </a:rPr>
              <a:t>tio</a:t>
            </a:r>
            <a:r>
              <a:rPr lang="en-US" sz="1400" dirty="0">
                <a:solidFill>
                  <a:schemeClr val="bg1"/>
                </a:solidFill>
                <a:latin typeface="Space Grotesk Light" pitchFamily="2" charset="0"/>
                <a:cs typeface="Space Grotesk Light" pitchFamily="2" charset="0"/>
              </a:rPr>
              <a:t> </a:t>
            </a:r>
            <a:r>
              <a:rPr lang="en-US" sz="1400" dirty="0" err="1">
                <a:solidFill>
                  <a:schemeClr val="bg1"/>
                </a:solidFill>
                <a:latin typeface="Space Grotesk Light" pitchFamily="2" charset="0"/>
                <a:cs typeface="Space Grotesk Light" pitchFamily="2" charset="0"/>
              </a:rPr>
              <a:t>shdu</a:t>
            </a:r>
            <a:r>
              <a:rPr lang="en-US" sz="1400" dirty="0">
                <a:solidFill>
                  <a:schemeClr val="bg1"/>
                </a:solidFill>
                <a:latin typeface="Space Grotesk Light" pitchFamily="2" charset="0"/>
                <a:cs typeface="Space Grotesk Light" pitchFamily="2" charset="0"/>
              </a:rPr>
              <a:t> </a:t>
            </a:r>
            <a:r>
              <a:rPr lang="en-US" sz="1400" dirty="0" err="1">
                <a:solidFill>
                  <a:schemeClr val="bg1"/>
                </a:solidFill>
                <a:latin typeface="Space Grotesk Light" pitchFamily="2" charset="0"/>
                <a:cs typeface="Space Grotesk Light" pitchFamily="2" charset="0"/>
              </a:rPr>
              <a:t>esse</a:t>
            </a:r>
            <a:r>
              <a:rPr lang="en-US" sz="1400" dirty="0">
                <a:solidFill>
                  <a:schemeClr val="bg1"/>
                </a:solidFill>
                <a:latin typeface="Space Grotesk Light" pitchFamily="2" charset="0"/>
                <a:cs typeface="Space Grotesk Light" pitchFamily="2" charset="0"/>
              </a:rPr>
              <a:t> </a:t>
            </a:r>
            <a:r>
              <a:rPr lang="en-US" sz="1400" dirty="0" err="1">
                <a:solidFill>
                  <a:schemeClr val="bg1"/>
                </a:solidFill>
                <a:latin typeface="Space Grotesk Light" pitchFamily="2" charset="0"/>
                <a:cs typeface="Space Grotesk Light" pitchFamily="2" charset="0"/>
              </a:rPr>
              <a:t>ut</a:t>
            </a:r>
            <a:r>
              <a:rPr lang="en-US" sz="1400" dirty="0">
                <a:solidFill>
                  <a:schemeClr val="bg1"/>
                </a:solidFill>
                <a:latin typeface="Space Grotesk Light" pitchFamily="2" charset="0"/>
                <a:cs typeface="Space Grotesk Light" pitchFamily="2" charset="0"/>
              </a:rPr>
              <a:t> </a:t>
            </a:r>
            <a:r>
              <a:rPr lang="en-US" sz="1400" dirty="0" err="1">
                <a:solidFill>
                  <a:schemeClr val="bg1"/>
                </a:solidFill>
                <a:latin typeface="Space Grotesk Light" pitchFamily="2" charset="0"/>
                <a:cs typeface="Space Grotesk Light" pitchFamily="2" charset="0"/>
              </a:rPr>
              <a:t>erat</a:t>
            </a:r>
            <a:r>
              <a:rPr lang="en-US" sz="1400" dirty="0">
                <a:solidFill>
                  <a:schemeClr val="bg1"/>
                </a:solidFill>
                <a:latin typeface="Space Grotesk Light" pitchFamily="2" charset="0"/>
                <a:cs typeface="Space Grotesk Light" pitchFamily="2" charset="0"/>
              </a:rPr>
              <a:t> </a:t>
            </a:r>
            <a:r>
              <a:rPr lang="en-US" sz="1400" dirty="0" err="1">
                <a:solidFill>
                  <a:schemeClr val="bg1"/>
                </a:solidFill>
                <a:latin typeface="Space Grotesk Light" pitchFamily="2" charset="0"/>
                <a:cs typeface="Space Grotesk Light" pitchFamily="2" charset="0"/>
              </a:rPr>
              <a:t>exa</a:t>
            </a:r>
            <a:r>
              <a:rPr lang="en-US" sz="1400" dirty="0">
                <a:solidFill>
                  <a:schemeClr val="bg1"/>
                </a:solidFill>
                <a:latin typeface="Space Grotesk Light" pitchFamily="2" charset="0"/>
                <a:cs typeface="Space Grotesk Light" pitchFamily="2" charset="0"/>
              </a:rPr>
              <a:t> ae </a:t>
            </a:r>
            <a:r>
              <a:rPr lang="en-US" sz="1400" dirty="0" err="1">
                <a:solidFill>
                  <a:schemeClr val="bg1"/>
                </a:solidFill>
                <a:latin typeface="Space Grotesk Light" pitchFamily="2" charset="0"/>
                <a:cs typeface="Space Grotesk Light" pitchFamily="2" charset="0"/>
              </a:rPr>
              <a:t>tuol</a:t>
            </a:r>
            <a:r>
              <a:rPr lang="en-US" sz="1400" dirty="0">
                <a:solidFill>
                  <a:schemeClr val="bg1"/>
                </a:solidFill>
                <a:latin typeface="Space Grotesk Light" pitchFamily="2" charset="0"/>
                <a:cs typeface="Space Grotesk Light" pitchFamily="2" charset="0"/>
              </a:rPr>
              <a:t> era</a:t>
            </a:r>
            <a:endParaRPr lang="lt-LT" sz="1400" dirty="0">
              <a:solidFill>
                <a:schemeClr val="bg1"/>
              </a:solidFill>
              <a:latin typeface="Space Grotesk Light" pitchFamily="2" charset="0"/>
              <a:cs typeface="Space Grotesk Light" pitchFamily="2" charset="0"/>
            </a:endParaRPr>
          </a:p>
        </p:txBody>
      </p:sp>
      <p:sp>
        <p:nvSpPr>
          <p:cNvPr id="9" name="Text Placeholder 45">
            <a:extLst>
              <a:ext uri="{FF2B5EF4-FFF2-40B4-BE49-F238E27FC236}">
                <a16:creationId xmlns:a16="http://schemas.microsoft.com/office/drawing/2014/main" id="{10A65D0A-36AF-4A80-8EA7-53EF12E89116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1010274" y="4054108"/>
            <a:ext cx="4756247" cy="461665"/>
          </a:xfrm>
        </p:spPr>
        <p:txBody>
          <a:bodyPr wrap="square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u="none" baseline="0">
                <a:solidFill>
                  <a:srgbClr val="1C2228"/>
                </a:solidFill>
                <a:uFill>
                  <a:solidFill>
                    <a:schemeClr val="bg1"/>
                  </a:solidFill>
                </a:uFill>
                <a:latin typeface="Space Grotesk Medium" pitchFamily="2" charset="-70"/>
                <a:cs typeface="Space Grotesk Medium" pitchFamily="2" charset="-70"/>
              </a:defRPr>
            </a:lvl1pPr>
          </a:lstStyle>
          <a:p>
            <a:pPr lvl="0"/>
            <a:r>
              <a:rPr lang="en-US" dirty="0"/>
              <a:t>Lorem ipsum dolor sit?</a:t>
            </a:r>
          </a:p>
        </p:txBody>
      </p:sp>
      <p:sp>
        <p:nvSpPr>
          <p:cNvPr id="10" name="Table Placeholder 9">
            <a:extLst>
              <a:ext uri="{FF2B5EF4-FFF2-40B4-BE49-F238E27FC236}">
                <a16:creationId xmlns:a16="http://schemas.microsoft.com/office/drawing/2014/main" id="{7E52258A-02D7-43F5-BD6D-D79293ADCF04}"/>
              </a:ext>
            </a:extLst>
          </p:cNvPr>
          <p:cNvSpPr>
            <a:spLocks noGrp="1"/>
          </p:cNvSpPr>
          <p:nvPr>
            <p:ph type="tbl" sz="quarter" idx="25"/>
          </p:nvPr>
        </p:nvSpPr>
        <p:spPr>
          <a:xfrm>
            <a:off x="1100853" y="4474380"/>
            <a:ext cx="3325529" cy="10800"/>
          </a:xfrm>
          <a:solidFill>
            <a:srgbClr val="1C2228"/>
          </a:solidFill>
          <a:ln>
            <a:noFill/>
            <a:extLst>
              <a:ext uri="{C807C97D-BFC1-408E-A445-0C87EB9F89A2}">
                <ask:lineSketchStyleProps xmlns:ask="http://schemas.microsoft.com/office/drawing/2018/sketchyshapes"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>
            <a:lvl1pPr marL="0" indent="0">
              <a:buNone/>
              <a:defRPr>
                <a:noFill/>
              </a:defRPr>
            </a:lvl1pPr>
          </a:lstStyle>
          <a:p>
            <a:endParaRPr lang="en-GB" dirty="0"/>
          </a:p>
        </p:txBody>
      </p:sp>
      <p:sp>
        <p:nvSpPr>
          <p:cNvPr id="11" name="Text Placeholder 50">
            <a:extLst>
              <a:ext uri="{FF2B5EF4-FFF2-40B4-BE49-F238E27FC236}">
                <a16:creationId xmlns:a16="http://schemas.microsoft.com/office/drawing/2014/main" id="{CD3BE53E-02FE-4BC3-8B44-D23F5C170A88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1010516" y="4517975"/>
            <a:ext cx="4755761" cy="1384995"/>
          </a:xfrm>
        </p:spPr>
        <p:txBody>
          <a:bodyPr wrap="square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400">
                <a:solidFill>
                  <a:srgbClr val="1C2228"/>
                </a:solidFill>
                <a:latin typeface="Space Grotesk Light" pitchFamily="2" charset="-70"/>
                <a:cs typeface="Space Grotesk Light" pitchFamily="2" charset="-70"/>
              </a:defRPr>
            </a:lvl1pPr>
          </a:lstStyle>
          <a:p>
            <a:r>
              <a:rPr lang="en-US" sz="1400" dirty="0">
                <a:solidFill>
                  <a:schemeClr val="bg1"/>
                </a:solidFill>
                <a:latin typeface="Space Grotesk Light" pitchFamily="2" charset="0"/>
                <a:cs typeface="Space Grotesk Light" pitchFamily="2" charset="0"/>
              </a:rPr>
              <a:t>Lorem ipsum dolor sit </a:t>
            </a:r>
            <a:r>
              <a:rPr lang="en-US" sz="1400" dirty="0" err="1">
                <a:solidFill>
                  <a:schemeClr val="bg1"/>
                </a:solidFill>
                <a:latin typeface="Space Grotesk Light" pitchFamily="2" charset="0"/>
                <a:cs typeface="Space Grotesk Light" pitchFamily="2" charset="0"/>
              </a:rPr>
              <a:t>condel</a:t>
            </a:r>
            <a:r>
              <a:rPr lang="en-US" sz="1400" dirty="0">
                <a:solidFill>
                  <a:schemeClr val="bg1"/>
                </a:solidFill>
                <a:latin typeface="Space Grotesk Light" pitchFamily="2" charset="0"/>
                <a:cs typeface="Space Grotesk Light" pitchFamily="2" charset="0"/>
              </a:rPr>
              <a:t> ax it </a:t>
            </a:r>
            <a:r>
              <a:rPr lang="en-US" sz="1400" dirty="0" err="1">
                <a:solidFill>
                  <a:schemeClr val="bg1"/>
                </a:solidFill>
                <a:latin typeface="Space Grotesk Light" pitchFamily="2" charset="0"/>
                <a:cs typeface="Space Grotesk Light" pitchFamily="2" charset="0"/>
              </a:rPr>
              <a:t>meto</a:t>
            </a:r>
            <a:r>
              <a:rPr lang="en-US" sz="1400" dirty="0">
                <a:solidFill>
                  <a:schemeClr val="bg1"/>
                </a:solidFill>
                <a:latin typeface="Space Grotesk Light" pitchFamily="2" charset="0"/>
                <a:cs typeface="Space Grotesk Light" pitchFamily="2" charset="0"/>
              </a:rPr>
              <a:t> </a:t>
            </a:r>
            <a:r>
              <a:rPr lang="en-US" sz="1400" dirty="0" err="1">
                <a:solidFill>
                  <a:schemeClr val="bg1"/>
                </a:solidFill>
                <a:latin typeface="Space Grotesk Light" pitchFamily="2" charset="0"/>
                <a:cs typeface="Space Grotesk Light" pitchFamily="2" charset="0"/>
              </a:rPr>
              <a:t>losie</a:t>
            </a:r>
            <a:r>
              <a:rPr lang="en-US" sz="1400" dirty="0">
                <a:solidFill>
                  <a:schemeClr val="bg1"/>
                </a:solidFill>
                <a:latin typeface="Space Grotesk Light" pitchFamily="2" charset="0"/>
                <a:cs typeface="Space Grotesk Light" pitchFamily="2" charset="0"/>
              </a:rPr>
              <a:t> </a:t>
            </a:r>
            <a:r>
              <a:rPr lang="en-US" sz="1400" dirty="0" err="1">
                <a:solidFill>
                  <a:schemeClr val="bg1"/>
                </a:solidFill>
                <a:latin typeface="Space Grotesk Light" pitchFamily="2" charset="0"/>
                <a:cs typeface="Space Grotesk Light" pitchFamily="2" charset="0"/>
              </a:rPr>
              <a:t>ture</a:t>
            </a:r>
            <a:r>
              <a:rPr lang="en-US" sz="1400" dirty="0">
                <a:solidFill>
                  <a:schemeClr val="bg1"/>
                </a:solidFill>
                <a:latin typeface="Space Grotesk Light" pitchFamily="2" charset="0"/>
                <a:cs typeface="Space Grotesk Light" pitchFamily="2" charset="0"/>
              </a:rPr>
              <a:t> </a:t>
            </a:r>
            <a:r>
              <a:rPr lang="en-US" sz="1400" dirty="0" err="1">
                <a:solidFill>
                  <a:schemeClr val="bg1"/>
                </a:solidFill>
                <a:latin typeface="Space Grotesk Light" pitchFamily="2" charset="0"/>
                <a:cs typeface="Space Grotesk Light" pitchFamily="2" charset="0"/>
              </a:rPr>
              <a:t>goli</a:t>
            </a:r>
            <a:r>
              <a:rPr lang="en-US" sz="1400" dirty="0">
                <a:solidFill>
                  <a:schemeClr val="bg1"/>
                </a:solidFill>
                <a:latin typeface="Space Grotesk Light" pitchFamily="2" charset="0"/>
                <a:cs typeface="Space Grotesk Light" pitchFamily="2" charset="0"/>
              </a:rPr>
              <a:t> ire </a:t>
            </a:r>
            <a:r>
              <a:rPr lang="en-US" sz="1400" dirty="0" err="1">
                <a:solidFill>
                  <a:schemeClr val="bg1"/>
                </a:solidFill>
                <a:latin typeface="Space Grotesk Light" pitchFamily="2" charset="0"/>
                <a:cs typeface="Space Grotesk Light" pitchFamily="2" charset="0"/>
              </a:rPr>
              <a:t>commotiew</a:t>
            </a:r>
            <a:r>
              <a:rPr lang="en-US" sz="1400" dirty="0">
                <a:solidFill>
                  <a:schemeClr val="bg1"/>
                </a:solidFill>
                <a:latin typeface="Space Grotesk Light" pitchFamily="2" charset="0"/>
                <a:cs typeface="Space Grotesk Light" pitchFamily="2" charset="0"/>
              </a:rPr>
              <a:t> lor </a:t>
            </a:r>
            <a:r>
              <a:rPr lang="en-US" sz="1400" dirty="0" err="1">
                <a:solidFill>
                  <a:schemeClr val="bg1"/>
                </a:solidFill>
                <a:latin typeface="Space Grotesk Light" pitchFamily="2" charset="0"/>
                <a:cs typeface="Space Grotesk Light" pitchFamily="2" charset="0"/>
              </a:rPr>
              <a:t>ito</a:t>
            </a:r>
            <a:r>
              <a:rPr lang="en-US" sz="1400" dirty="0">
                <a:solidFill>
                  <a:schemeClr val="bg1"/>
                </a:solidFill>
                <a:latin typeface="Space Grotesk Light" pitchFamily="2" charset="0"/>
                <a:cs typeface="Space Grotesk Light" pitchFamily="2" charset="0"/>
              </a:rPr>
              <a:t> magna </a:t>
            </a:r>
            <a:r>
              <a:rPr lang="en-US" sz="1400" dirty="0" err="1">
                <a:solidFill>
                  <a:schemeClr val="bg1"/>
                </a:solidFill>
                <a:latin typeface="Space Grotesk Light" pitchFamily="2" charset="0"/>
                <a:cs typeface="Space Grotesk Light" pitchFamily="2" charset="0"/>
              </a:rPr>
              <a:t>zzril</a:t>
            </a:r>
            <a:r>
              <a:rPr lang="en-US" sz="1400" dirty="0">
                <a:solidFill>
                  <a:schemeClr val="bg1"/>
                </a:solidFill>
                <a:latin typeface="Space Grotesk Light" pitchFamily="2" charset="0"/>
                <a:cs typeface="Space Grotesk Light" pitchFamily="2" charset="0"/>
              </a:rPr>
              <a:t> </a:t>
            </a:r>
            <a:r>
              <a:rPr lang="en-US" sz="1400" dirty="0" err="1">
                <a:solidFill>
                  <a:schemeClr val="bg1"/>
                </a:solidFill>
                <a:latin typeface="Space Grotesk Light" pitchFamily="2" charset="0"/>
                <a:cs typeface="Space Grotesk Light" pitchFamily="2" charset="0"/>
              </a:rPr>
              <a:t>delenti</a:t>
            </a:r>
            <a:r>
              <a:rPr lang="en-US" sz="1400" dirty="0">
                <a:solidFill>
                  <a:schemeClr val="bg1"/>
                </a:solidFill>
                <a:latin typeface="Space Grotesk Light" pitchFamily="2" charset="0"/>
                <a:cs typeface="Space Grotesk Light" pitchFamily="2" charset="0"/>
              </a:rPr>
              <a:t> </a:t>
            </a:r>
            <a:r>
              <a:rPr lang="en-US" sz="1400" dirty="0" err="1">
                <a:solidFill>
                  <a:schemeClr val="bg1"/>
                </a:solidFill>
                <a:latin typeface="Space Grotesk Light" pitchFamily="2" charset="0"/>
                <a:cs typeface="Space Grotesk Light" pitchFamily="2" charset="0"/>
              </a:rPr>
              <a:t>uyogh</a:t>
            </a:r>
            <a:r>
              <a:rPr lang="en-US" sz="1400" dirty="0">
                <a:solidFill>
                  <a:schemeClr val="bg1"/>
                </a:solidFill>
                <a:latin typeface="Space Grotesk Light" pitchFamily="2" charset="0"/>
                <a:cs typeface="Space Grotesk Light" pitchFamily="2" charset="0"/>
              </a:rPr>
              <a:t> </a:t>
            </a:r>
            <a:r>
              <a:rPr lang="en-US" sz="1400" dirty="0" err="1">
                <a:solidFill>
                  <a:schemeClr val="bg1"/>
                </a:solidFill>
                <a:latin typeface="Space Grotesk Light" pitchFamily="2" charset="0"/>
                <a:cs typeface="Space Grotesk Light" pitchFamily="2" charset="0"/>
              </a:rPr>
              <a:t>tio</a:t>
            </a:r>
            <a:r>
              <a:rPr lang="en-US" sz="1400" dirty="0">
                <a:solidFill>
                  <a:schemeClr val="bg1"/>
                </a:solidFill>
                <a:latin typeface="Space Grotesk Light" pitchFamily="2" charset="0"/>
                <a:cs typeface="Space Grotesk Light" pitchFamily="2" charset="0"/>
              </a:rPr>
              <a:t> </a:t>
            </a:r>
            <a:r>
              <a:rPr lang="en-US" sz="1400" dirty="0" err="1">
                <a:solidFill>
                  <a:schemeClr val="bg1"/>
                </a:solidFill>
                <a:latin typeface="Space Grotesk Light" pitchFamily="2" charset="0"/>
                <a:cs typeface="Space Grotesk Light" pitchFamily="2" charset="0"/>
              </a:rPr>
              <a:t>shdu</a:t>
            </a:r>
            <a:r>
              <a:rPr lang="en-US" sz="1400" dirty="0">
                <a:solidFill>
                  <a:schemeClr val="bg1"/>
                </a:solidFill>
                <a:latin typeface="Space Grotesk Light" pitchFamily="2" charset="0"/>
                <a:cs typeface="Space Grotesk Light" pitchFamily="2" charset="0"/>
              </a:rPr>
              <a:t> </a:t>
            </a:r>
            <a:r>
              <a:rPr lang="en-US" sz="1400" dirty="0" err="1">
                <a:solidFill>
                  <a:schemeClr val="bg1"/>
                </a:solidFill>
                <a:latin typeface="Space Grotesk Light" pitchFamily="2" charset="0"/>
                <a:cs typeface="Space Grotesk Light" pitchFamily="2" charset="0"/>
              </a:rPr>
              <a:t>esse</a:t>
            </a:r>
            <a:r>
              <a:rPr lang="en-US" sz="1400" dirty="0">
                <a:solidFill>
                  <a:schemeClr val="bg1"/>
                </a:solidFill>
                <a:latin typeface="Space Grotesk Light" pitchFamily="2" charset="0"/>
                <a:cs typeface="Space Grotesk Light" pitchFamily="2" charset="0"/>
              </a:rPr>
              <a:t> </a:t>
            </a:r>
            <a:r>
              <a:rPr lang="en-US" sz="1400" dirty="0" err="1">
                <a:solidFill>
                  <a:schemeClr val="bg1"/>
                </a:solidFill>
                <a:latin typeface="Space Grotesk Light" pitchFamily="2" charset="0"/>
                <a:cs typeface="Space Grotesk Light" pitchFamily="2" charset="0"/>
              </a:rPr>
              <a:t>ut</a:t>
            </a:r>
            <a:r>
              <a:rPr lang="en-US" sz="1400" dirty="0">
                <a:solidFill>
                  <a:schemeClr val="bg1"/>
                </a:solidFill>
                <a:latin typeface="Space Grotesk Light" pitchFamily="2" charset="0"/>
                <a:cs typeface="Space Grotesk Light" pitchFamily="2" charset="0"/>
              </a:rPr>
              <a:t> </a:t>
            </a:r>
            <a:r>
              <a:rPr lang="en-US" sz="1400" dirty="0" err="1">
                <a:solidFill>
                  <a:schemeClr val="bg1"/>
                </a:solidFill>
                <a:latin typeface="Space Grotesk Light" pitchFamily="2" charset="0"/>
                <a:cs typeface="Space Grotesk Light" pitchFamily="2" charset="0"/>
              </a:rPr>
              <a:t>erat</a:t>
            </a:r>
            <a:r>
              <a:rPr lang="en-US" sz="1400" dirty="0">
                <a:solidFill>
                  <a:schemeClr val="bg1"/>
                </a:solidFill>
                <a:latin typeface="Space Grotesk Light" pitchFamily="2" charset="0"/>
                <a:cs typeface="Space Grotesk Light" pitchFamily="2" charset="0"/>
              </a:rPr>
              <a:t> </a:t>
            </a:r>
            <a:r>
              <a:rPr lang="en-US" sz="1400" dirty="0" err="1">
                <a:solidFill>
                  <a:schemeClr val="bg1"/>
                </a:solidFill>
                <a:latin typeface="Space Grotesk Light" pitchFamily="2" charset="0"/>
                <a:cs typeface="Space Grotesk Light" pitchFamily="2" charset="0"/>
              </a:rPr>
              <a:t>exa</a:t>
            </a:r>
            <a:r>
              <a:rPr lang="en-US" sz="1400" dirty="0">
                <a:solidFill>
                  <a:schemeClr val="bg1"/>
                </a:solidFill>
                <a:latin typeface="Space Grotesk Light" pitchFamily="2" charset="0"/>
                <a:cs typeface="Space Grotesk Light" pitchFamily="2" charset="0"/>
              </a:rPr>
              <a:t> ae </a:t>
            </a:r>
            <a:r>
              <a:rPr lang="en-US" sz="1400" dirty="0" err="1">
                <a:solidFill>
                  <a:schemeClr val="bg1"/>
                </a:solidFill>
                <a:latin typeface="Space Grotesk Light" pitchFamily="2" charset="0"/>
                <a:cs typeface="Space Grotesk Light" pitchFamily="2" charset="0"/>
              </a:rPr>
              <a:t>tuol</a:t>
            </a:r>
            <a:r>
              <a:rPr lang="en-US" sz="1400" dirty="0">
                <a:solidFill>
                  <a:schemeClr val="bg1"/>
                </a:solidFill>
                <a:latin typeface="Space Grotesk Light" pitchFamily="2" charset="0"/>
                <a:cs typeface="Space Grotesk Light" pitchFamily="2" charset="0"/>
              </a:rPr>
              <a:t> era ipsum dolor sit </a:t>
            </a:r>
            <a:r>
              <a:rPr lang="en-US" sz="1400" dirty="0" err="1">
                <a:solidFill>
                  <a:schemeClr val="bg1"/>
                </a:solidFill>
                <a:latin typeface="Space Grotesk Light" pitchFamily="2" charset="0"/>
                <a:cs typeface="Space Grotesk Light" pitchFamily="2" charset="0"/>
              </a:rPr>
              <a:t>condel</a:t>
            </a:r>
            <a:r>
              <a:rPr lang="en-US" sz="1400" dirty="0">
                <a:solidFill>
                  <a:schemeClr val="bg1"/>
                </a:solidFill>
                <a:latin typeface="Space Grotesk Light" pitchFamily="2" charset="0"/>
                <a:cs typeface="Space Grotesk Light" pitchFamily="2" charset="0"/>
              </a:rPr>
              <a:t> ax it </a:t>
            </a:r>
            <a:r>
              <a:rPr lang="en-US" sz="1400" dirty="0" err="1">
                <a:solidFill>
                  <a:schemeClr val="bg1"/>
                </a:solidFill>
                <a:latin typeface="Space Grotesk Light" pitchFamily="2" charset="0"/>
                <a:cs typeface="Space Grotesk Light" pitchFamily="2" charset="0"/>
              </a:rPr>
              <a:t>meto</a:t>
            </a:r>
            <a:r>
              <a:rPr lang="en-US" sz="1400" dirty="0">
                <a:solidFill>
                  <a:schemeClr val="bg1"/>
                </a:solidFill>
                <a:latin typeface="Space Grotesk Light" pitchFamily="2" charset="0"/>
                <a:cs typeface="Space Grotesk Light" pitchFamily="2" charset="0"/>
              </a:rPr>
              <a:t> </a:t>
            </a:r>
            <a:r>
              <a:rPr lang="en-US" sz="1400" dirty="0" err="1">
                <a:solidFill>
                  <a:schemeClr val="bg1"/>
                </a:solidFill>
                <a:latin typeface="Space Grotesk Light" pitchFamily="2" charset="0"/>
                <a:cs typeface="Space Grotesk Light" pitchFamily="2" charset="0"/>
              </a:rPr>
              <a:t>losie</a:t>
            </a:r>
            <a:r>
              <a:rPr lang="en-US" sz="1400" dirty="0">
                <a:solidFill>
                  <a:schemeClr val="bg1"/>
                </a:solidFill>
                <a:latin typeface="Space Grotesk Light" pitchFamily="2" charset="0"/>
                <a:cs typeface="Space Grotesk Light" pitchFamily="2" charset="0"/>
              </a:rPr>
              <a:t> </a:t>
            </a:r>
            <a:r>
              <a:rPr lang="en-US" sz="1400" dirty="0" err="1">
                <a:solidFill>
                  <a:schemeClr val="bg1"/>
                </a:solidFill>
                <a:latin typeface="Space Grotesk Light" pitchFamily="2" charset="0"/>
                <a:cs typeface="Space Grotesk Light" pitchFamily="2" charset="0"/>
              </a:rPr>
              <a:t>ture</a:t>
            </a:r>
            <a:r>
              <a:rPr lang="en-US" sz="1400" dirty="0">
                <a:solidFill>
                  <a:schemeClr val="bg1"/>
                </a:solidFill>
                <a:latin typeface="Space Grotesk Light" pitchFamily="2" charset="0"/>
                <a:cs typeface="Space Grotesk Light" pitchFamily="2" charset="0"/>
              </a:rPr>
              <a:t> </a:t>
            </a:r>
            <a:r>
              <a:rPr lang="en-US" sz="1400" dirty="0" err="1">
                <a:solidFill>
                  <a:schemeClr val="bg1"/>
                </a:solidFill>
                <a:latin typeface="Space Grotesk Light" pitchFamily="2" charset="0"/>
                <a:cs typeface="Space Grotesk Light" pitchFamily="2" charset="0"/>
              </a:rPr>
              <a:t>goli</a:t>
            </a:r>
            <a:r>
              <a:rPr lang="en-US" sz="1400" dirty="0">
                <a:solidFill>
                  <a:schemeClr val="bg1"/>
                </a:solidFill>
                <a:latin typeface="Space Grotesk Light" pitchFamily="2" charset="0"/>
                <a:cs typeface="Space Grotesk Light" pitchFamily="2" charset="0"/>
              </a:rPr>
              <a:t> ire </a:t>
            </a:r>
            <a:r>
              <a:rPr lang="en-US" sz="1400" dirty="0" err="1">
                <a:solidFill>
                  <a:schemeClr val="bg1"/>
                </a:solidFill>
                <a:latin typeface="Space Grotesk Light" pitchFamily="2" charset="0"/>
                <a:cs typeface="Space Grotesk Light" pitchFamily="2" charset="0"/>
              </a:rPr>
              <a:t>commotiew</a:t>
            </a:r>
            <a:r>
              <a:rPr lang="en-US" sz="1400" dirty="0">
                <a:solidFill>
                  <a:schemeClr val="bg1"/>
                </a:solidFill>
                <a:latin typeface="Space Grotesk Light" pitchFamily="2" charset="0"/>
                <a:cs typeface="Space Grotesk Light" pitchFamily="2" charset="0"/>
              </a:rPr>
              <a:t> lor </a:t>
            </a:r>
            <a:r>
              <a:rPr lang="en-US" sz="1400" dirty="0" err="1">
                <a:solidFill>
                  <a:schemeClr val="bg1"/>
                </a:solidFill>
                <a:latin typeface="Space Grotesk Light" pitchFamily="2" charset="0"/>
                <a:cs typeface="Space Grotesk Light" pitchFamily="2" charset="0"/>
              </a:rPr>
              <a:t>ito</a:t>
            </a:r>
            <a:r>
              <a:rPr lang="en-US" sz="1400" dirty="0">
                <a:solidFill>
                  <a:schemeClr val="bg1"/>
                </a:solidFill>
                <a:latin typeface="Space Grotesk Light" pitchFamily="2" charset="0"/>
                <a:cs typeface="Space Grotesk Light" pitchFamily="2" charset="0"/>
              </a:rPr>
              <a:t> magna </a:t>
            </a:r>
            <a:r>
              <a:rPr lang="en-US" sz="1400" dirty="0" err="1">
                <a:solidFill>
                  <a:schemeClr val="bg1"/>
                </a:solidFill>
                <a:latin typeface="Space Grotesk Light" pitchFamily="2" charset="0"/>
                <a:cs typeface="Space Grotesk Light" pitchFamily="2" charset="0"/>
              </a:rPr>
              <a:t>zzril</a:t>
            </a:r>
            <a:r>
              <a:rPr lang="en-US" sz="1400" dirty="0">
                <a:solidFill>
                  <a:schemeClr val="bg1"/>
                </a:solidFill>
                <a:latin typeface="Space Grotesk Light" pitchFamily="2" charset="0"/>
                <a:cs typeface="Space Grotesk Light" pitchFamily="2" charset="0"/>
              </a:rPr>
              <a:t> </a:t>
            </a:r>
            <a:r>
              <a:rPr lang="en-US" sz="1400" dirty="0" err="1">
                <a:solidFill>
                  <a:schemeClr val="bg1"/>
                </a:solidFill>
                <a:latin typeface="Space Grotesk Light" pitchFamily="2" charset="0"/>
                <a:cs typeface="Space Grotesk Light" pitchFamily="2" charset="0"/>
              </a:rPr>
              <a:t>delenti</a:t>
            </a:r>
            <a:r>
              <a:rPr lang="en-US" sz="1400" dirty="0">
                <a:solidFill>
                  <a:schemeClr val="bg1"/>
                </a:solidFill>
                <a:latin typeface="Space Grotesk Light" pitchFamily="2" charset="0"/>
                <a:cs typeface="Space Grotesk Light" pitchFamily="2" charset="0"/>
              </a:rPr>
              <a:t> </a:t>
            </a:r>
            <a:r>
              <a:rPr lang="en-US" sz="1400" dirty="0" err="1">
                <a:solidFill>
                  <a:schemeClr val="bg1"/>
                </a:solidFill>
                <a:latin typeface="Space Grotesk Light" pitchFamily="2" charset="0"/>
                <a:cs typeface="Space Grotesk Light" pitchFamily="2" charset="0"/>
              </a:rPr>
              <a:t>uyogh</a:t>
            </a:r>
            <a:r>
              <a:rPr lang="en-US" sz="1400" dirty="0">
                <a:solidFill>
                  <a:schemeClr val="bg1"/>
                </a:solidFill>
                <a:latin typeface="Space Grotesk Light" pitchFamily="2" charset="0"/>
                <a:cs typeface="Space Grotesk Light" pitchFamily="2" charset="0"/>
              </a:rPr>
              <a:t> </a:t>
            </a:r>
            <a:r>
              <a:rPr lang="en-US" sz="1400" dirty="0" err="1">
                <a:solidFill>
                  <a:schemeClr val="bg1"/>
                </a:solidFill>
                <a:latin typeface="Space Grotesk Light" pitchFamily="2" charset="0"/>
                <a:cs typeface="Space Grotesk Light" pitchFamily="2" charset="0"/>
              </a:rPr>
              <a:t>tio</a:t>
            </a:r>
            <a:r>
              <a:rPr lang="en-US" sz="1400" dirty="0">
                <a:solidFill>
                  <a:schemeClr val="bg1"/>
                </a:solidFill>
                <a:latin typeface="Space Grotesk Light" pitchFamily="2" charset="0"/>
                <a:cs typeface="Space Grotesk Light" pitchFamily="2" charset="0"/>
              </a:rPr>
              <a:t> </a:t>
            </a:r>
            <a:r>
              <a:rPr lang="en-US" sz="1400" dirty="0" err="1">
                <a:solidFill>
                  <a:schemeClr val="bg1"/>
                </a:solidFill>
                <a:latin typeface="Space Grotesk Light" pitchFamily="2" charset="0"/>
                <a:cs typeface="Space Grotesk Light" pitchFamily="2" charset="0"/>
              </a:rPr>
              <a:t>shdu</a:t>
            </a:r>
            <a:r>
              <a:rPr lang="en-US" sz="1400" dirty="0">
                <a:solidFill>
                  <a:schemeClr val="bg1"/>
                </a:solidFill>
                <a:latin typeface="Space Grotesk Light" pitchFamily="2" charset="0"/>
                <a:cs typeface="Space Grotesk Light" pitchFamily="2" charset="0"/>
              </a:rPr>
              <a:t> </a:t>
            </a:r>
            <a:r>
              <a:rPr lang="en-US" sz="1400" dirty="0" err="1">
                <a:solidFill>
                  <a:schemeClr val="bg1"/>
                </a:solidFill>
                <a:latin typeface="Space Grotesk Light" pitchFamily="2" charset="0"/>
                <a:cs typeface="Space Grotesk Light" pitchFamily="2" charset="0"/>
              </a:rPr>
              <a:t>esse</a:t>
            </a:r>
            <a:r>
              <a:rPr lang="en-US" sz="1400" dirty="0">
                <a:solidFill>
                  <a:schemeClr val="bg1"/>
                </a:solidFill>
                <a:latin typeface="Space Grotesk Light" pitchFamily="2" charset="0"/>
                <a:cs typeface="Space Grotesk Light" pitchFamily="2" charset="0"/>
              </a:rPr>
              <a:t> </a:t>
            </a:r>
            <a:r>
              <a:rPr lang="en-US" sz="1400" dirty="0" err="1">
                <a:solidFill>
                  <a:schemeClr val="bg1"/>
                </a:solidFill>
                <a:latin typeface="Space Grotesk Light" pitchFamily="2" charset="0"/>
                <a:cs typeface="Space Grotesk Light" pitchFamily="2" charset="0"/>
              </a:rPr>
              <a:t>ut</a:t>
            </a:r>
            <a:r>
              <a:rPr lang="en-US" sz="1400" dirty="0">
                <a:solidFill>
                  <a:schemeClr val="bg1"/>
                </a:solidFill>
                <a:latin typeface="Space Grotesk Light" pitchFamily="2" charset="0"/>
                <a:cs typeface="Space Grotesk Light" pitchFamily="2" charset="0"/>
              </a:rPr>
              <a:t> </a:t>
            </a:r>
            <a:r>
              <a:rPr lang="en-US" sz="1400" dirty="0" err="1">
                <a:solidFill>
                  <a:schemeClr val="bg1"/>
                </a:solidFill>
                <a:latin typeface="Space Grotesk Light" pitchFamily="2" charset="0"/>
                <a:cs typeface="Space Grotesk Light" pitchFamily="2" charset="0"/>
              </a:rPr>
              <a:t>erat</a:t>
            </a:r>
            <a:r>
              <a:rPr lang="en-US" sz="1400" dirty="0">
                <a:solidFill>
                  <a:schemeClr val="bg1"/>
                </a:solidFill>
                <a:latin typeface="Space Grotesk Light" pitchFamily="2" charset="0"/>
                <a:cs typeface="Space Grotesk Light" pitchFamily="2" charset="0"/>
              </a:rPr>
              <a:t> </a:t>
            </a:r>
            <a:r>
              <a:rPr lang="en-US" sz="1400" dirty="0" err="1">
                <a:solidFill>
                  <a:schemeClr val="bg1"/>
                </a:solidFill>
                <a:latin typeface="Space Grotesk Light" pitchFamily="2" charset="0"/>
                <a:cs typeface="Space Grotesk Light" pitchFamily="2" charset="0"/>
              </a:rPr>
              <a:t>exa</a:t>
            </a:r>
            <a:r>
              <a:rPr lang="en-US" sz="1400" dirty="0">
                <a:solidFill>
                  <a:schemeClr val="bg1"/>
                </a:solidFill>
                <a:latin typeface="Space Grotesk Light" pitchFamily="2" charset="0"/>
                <a:cs typeface="Space Grotesk Light" pitchFamily="2" charset="0"/>
              </a:rPr>
              <a:t> ae </a:t>
            </a:r>
            <a:r>
              <a:rPr lang="en-US" sz="1400" dirty="0" err="1">
                <a:solidFill>
                  <a:schemeClr val="bg1"/>
                </a:solidFill>
                <a:latin typeface="Space Grotesk Light" pitchFamily="2" charset="0"/>
                <a:cs typeface="Space Grotesk Light" pitchFamily="2" charset="0"/>
              </a:rPr>
              <a:t>tuol</a:t>
            </a:r>
            <a:r>
              <a:rPr lang="en-US" sz="1400" dirty="0">
                <a:solidFill>
                  <a:schemeClr val="bg1"/>
                </a:solidFill>
                <a:latin typeface="Space Grotesk Light" pitchFamily="2" charset="0"/>
                <a:cs typeface="Space Grotesk Light" pitchFamily="2" charset="0"/>
              </a:rPr>
              <a:t> era</a:t>
            </a:r>
            <a:endParaRPr lang="lt-LT" sz="1400" dirty="0">
              <a:solidFill>
                <a:schemeClr val="bg1"/>
              </a:solidFill>
              <a:latin typeface="Space Grotesk Light" pitchFamily="2" charset="0"/>
              <a:cs typeface="Space Grotesk Light" pitchFamily="2" charset="0"/>
            </a:endParaRPr>
          </a:p>
        </p:txBody>
      </p:sp>
      <p:sp>
        <p:nvSpPr>
          <p:cNvPr id="12" name="Text Placeholder 45">
            <a:extLst>
              <a:ext uri="{FF2B5EF4-FFF2-40B4-BE49-F238E27FC236}">
                <a16:creationId xmlns:a16="http://schemas.microsoft.com/office/drawing/2014/main" id="{A3E9F293-6E07-4158-8CC9-91CCC8996EE3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6403589" y="4051906"/>
            <a:ext cx="4756004" cy="461665"/>
          </a:xfrm>
        </p:spPr>
        <p:txBody>
          <a:bodyPr wrap="square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u="none" baseline="0">
                <a:solidFill>
                  <a:srgbClr val="1C2228"/>
                </a:solidFill>
                <a:uFill>
                  <a:solidFill>
                    <a:schemeClr val="bg1"/>
                  </a:solidFill>
                </a:uFill>
                <a:latin typeface="Space Grotesk Medium" pitchFamily="2" charset="-70"/>
                <a:cs typeface="Space Grotesk Medium" pitchFamily="2" charset="-70"/>
              </a:defRPr>
            </a:lvl1pPr>
          </a:lstStyle>
          <a:p>
            <a:pPr lvl="0"/>
            <a:r>
              <a:rPr lang="en-US" dirty="0"/>
              <a:t>Lorem ipsum dolor sit?</a:t>
            </a:r>
          </a:p>
        </p:txBody>
      </p:sp>
      <p:sp>
        <p:nvSpPr>
          <p:cNvPr id="13" name="Table Placeholder 9">
            <a:extLst>
              <a:ext uri="{FF2B5EF4-FFF2-40B4-BE49-F238E27FC236}">
                <a16:creationId xmlns:a16="http://schemas.microsoft.com/office/drawing/2014/main" id="{29B5CD5A-615D-406A-B832-A32886DAA310}"/>
              </a:ext>
            </a:extLst>
          </p:cNvPr>
          <p:cNvSpPr>
            <a:spLocks noGrp="1"/>
          </p:cNvSpPr>
          <p:nvPr>
            <p:ph type="tbl" sz="quarter" idx="29"/>
          </p:nvPr>
        </p:nvSpPr>
        <p:spPr>
          <a:xfrm>
            <a:off x="6494168" y="4472178"/>
            <a:ext cx="3325529" cy="10800"/>
          </a:xfrm>
          <a:solidFill>
            <a:srgbClr val="1C2228"/>
          </a:solidFill>
          <a:ln>
            <a:noFill/>
            <a:extLst>
              <a:ext uri="{C807C97D-BFC1-408E-A445-0C87EB9F89A2}">
                <ask:lineSketchStyleProps xmlns:ask="http://schemas.microsoft.com/office/drawing/2018/sketchyshapes"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>
            <a:lvl1pPr marL="0" indent="0">
              <a:buNone/>
              <a:defRPr>
                <a:noFill/>
              </a:defRPr>
            </a:lvl1pPr>
          </a:lstStyle>
          <a:p>
            <a:endParaRPr lang="en-GB" dirty="0"/>
          </a:p>
        </p:txBody>
      </p:sp>
      <p:sp>
        <p:nvSpPr>
          <p:cNvPr id="14" name="Text Placeholder 50">
            <a:extLst>
              <a:ext uri="{FF2B5EF4-FFF2-40B4-BE49-F238E27FC236}">
                <a16:creationId xmlns:a16="http://schemas.microsoft.com/office/drawing/2014/main" id="{7401E9B2-03C1-41AA-998C-77799345FF27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6403832" y="4515773"/>
            <a:ext cx="4755761" cy="1384995"/>
          </a:xfrm>
        </p:spPr>
        <p:txBody>
          <a:bodyPr wrap="square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400">
                <a:solidFill>
                  <a:srgbClr val="1C2228"/>
                </a:solidFill>
                <a:latin typeface="Space Grotesk Light" pitchFamily="2" charset="-70"/>
                <a:cs typeface="Space Grotesk Light" pitchFamily="2" charset="-70"/>
              </a:defRPr>
            </a:lvl1pPr>
          </a:lstStyle>
          <a:p>
            <a:r>
              <a:rPr lang="en-US" sz="1400" dirty="0">
                <a:solidFill>
                  <a:schemeClr val="bg1"/>
                </a:solidFill>
                <a:latin typeface="Space Grotesk Light" pitchFamily="2" charset="0"/>
                <a:cs typeface="Space Grotesk Light" pitchFamily="2" charset="0"/>
              </a:rPr>
              <a:t>Lorem ipsum dolor sit </a:t>
            </a:r>
            <a:r>
              <a:rPr lang="en-US" sz="1400" dirty="0" err="1">
                <a:solidFill>
                  <a:schemeClr val="bg1"/>
                </a:solidFill>
                <a:latin typeface="Space Grotesk Light" pitchFamily="2" charset="0"/>
                <a:cs typeface="Space Grotesk Light" pitchFamily="2" charset="0"/>
              </a:rPr>
              <a:t>condel</a:t>
            </a:r>
            <a:r>
              <a:rPr lang="en-US" sz="1400" dirty="0">
                <a:solidFill>
                  <a:schemeClr val="bg1"/>
                </a:solidFill>
                <a:latin typeface="Space Grotesk Light" pitchFamily="2" charset="0"/>
                <a:cs typeface="Space Grotesk Light" pitchFamily="2" charset="0"/>
              </a:rPr>
              <a:t> ax it </a:t>
            </a:r>
            <a:r>
              <a:rPr lang="en-US" sz="1400" dirty="0" err="1">
                <a:solidFill>
                  <a:schemeClr val="bg1"/>
                </a:solidFill>
                <a:latin typeface="Space Grotesk Light" pitchFamily="2" charset="0"/>
                <a:cs typeface="Space Grotesk Light" pitchFamily="2" charset="0"/>
              </a:rPr>
              <a:t>meto</a:t>
            </a:r>
            <a:r>
              <a:rPr lang="en-US" sz="1400" dirty="0">
                <a:solidFill>
                  <a:schemeClr val="bg1"/>
                </a:solidFill>
                <a:latin typeface="Space Grotesk Light" pitchFamily="2" charset="0"/>
                <a:cs typeface="Space Grotesk Light" pitchFamily="2" charset="0"/>
              </a:rPr>
              <a:t> </a:t>
            </a:r>
            <a:r>
              <a:rPr lang="en-US" sz="1400" dirty="0" err="1">
                <a:solidFill>
                  <a:schemeClr val="bg1"/>
                </a:solidFill>
                <a:latin typeface="Space Grotesk Light" pitchFamily="2" charset="0"/>
                <a:cs typeface="Space Grotesk Light" pitchFamily="2" charset="0"/>
              </a:rPr>
              <a:t>losie</a:t>
            </a:r>
            <a:r>
              <a:rPr lang="en-US" sz="1400" dirty="0">
                <a:solidFill>
                  <a:schemeClr val="bg1"/>
                </a:solidFill>
                <a:latin typeface="Space Grotesk Light" pitchFamily="2" charset="0"/>
                <a:cs typeface="Space Grotesk Light" pitchFamily="2" charset="0"/>
              </a:rPr>
              <a:t> </a:t>
            </a:r>
            <a:r>
              <a:rPr lang="en-US" sz="1400" dirty="0" err="1">
                <a:solidFill>
                  <a:schemeClr val="bg1"/>
                </a:solidFill>
                <a:latin typeface="Space Grotesk Light" pitchFamily="2" charset="0"/>
                <a:cs typeface="Space Grotesk Light" pitchFamily="2" charset="0"/>
              </a:rPr>
              <a:t>ture</a:t>
            </a:r>
            <a:r>
              <a:rPr lang="en-US" sz="1400" dirty="0">
                <a:solidFill>
                  <a:schemeClr val="bg1"/>
                </a:solidFill>
                <a:latin typeface="Space Grotesk Light" pitchFamily="2" charset="0"/>
                <a:cs typeface="Space Grotesk Light" pitchFamily="2" charset="0"/>
              </a:rPr>
              <a:t> </a:t>
            </a:r>
            <a:r>
              <a:rPr lang="en-US" sz="1400" dirty="0" err="1">
                <a:solidFill>
                  <a:schemeClr val="bg1"/>
                </a:solidFill>
                <a:latin typeface="Space Grotesk Light" pitchFamily="2" charset="0"/>
                <a:cs typeface="Space Grotesk Light" pitchFamily="2" charset="0"/>
              </a:rPr>
              <a:t>goli</a:t>
            </a:r>
            <a:r>
              <a:rPr lang="en-US" sz="1400" dirty="0">
                <a:solidFill>
                  <a:schemeClr val="bg1"/>
                </a:solidFill>
                <a:latin typeface="Space Grotesk Light" pitchFamily="2" charset="0"/>
                <a:cs typeface="Space Grotesk Light" pitchFamily="2" charset="0"/>
              </a:rPr>
              <a:t> ire </a:t>
            </a:r>
            <a:r>
              <a:rPr lang="en-US" sz="1400" dirty="0" err="1">
                <a:solidFill>
                  <a:schemeClr val="bg1"/>
                </a:solidFill>
                <a:latin typeface="Space Grotesk Light" pitchFamily="2" charset="0"/>
                <a:cs typeface="Space Grotesk Light" pitchFamily="2" charset="0"/>
              </a:rPr>
              <a:t>commotiew</a:t>
            </a:r>
            <a:r>
              <a:rPr lang="en-US" sz="1400" dirty="0">
                <a:solidFill>
                  <a:schemeClr val="bg1"/>
                </a:solidFill>
                <a:latin typeface="Space Grotesk Light" pitchFamily="2" charset="0"/>
                <a:cs typeface="Space Grotesk Light" pitchFamily="2" charset="0"/>
              </a:rPr>
              <a:t> lor </a:t>
            </a:r>
            <a:r>
              <a:rPr lang="en-US" sz="1400" dirty="0" err="1">
                <a:solidFill>
                  <a:schemeClr val="bg1"/>
                </a:solidFill>
                <a:latin typeface="Space Grotesk Light" pitchFamily="2" charset="0"/>
                <a:cs typeface="Space Grotesk Light" pitchFamily="2" charset="0"/>
              </a:rPr>
              <a:t>ito</a:t>
            </a:r>
            <a:r>
              <a:rPr lang="en-US" sz="1400" dirty="0">
                <a:solidFill>
                  <a:schemeClr val="bg1"/>
                </a:solidFill>
                <a:latin typeface="Space Grotesk Light" pitchFamily="2" charset="0"/>
                <a:cs typeface="Space Grotesk Light" pitchFamily="2" charset="0"/>
              </a:rPr>
              <a:t> magna </a:t>
            </a:r>
            <a:r>
              <a:rPr lang="en-US" sz="1400" dirty="0" err="1">
                <a:solidFill>
                  <a:schemeClr val="bg1"/>
                </a:solidFill>
                <a:latin typeface="Space Grotesk Light" pitchFamily="2" charset="0"/>
                <a:cs typeface="Space Grotesk Light" pitchFamily="2" charset="0"/>
              </a:rPr>
              <a:t>zzril</a:t>
            </a:r>
            <a:r>
              <a:rPr lang="en-US" sz="1400" dirty="0">
                <a:solidFill>
                  <a:schemeClr val="bg1"/>
                </a:solidFill>
                <a:latin typeface="Space Grotesk Light" pitchFamily="2" charset="0"/>
                <a:cs typeface="Space Grotesk Light" pitchFamily="2" charset="0"/>
              </a:rPr>
              <a:t> </a:t>
            </a:r>
            <a:r>
              <a:rPr lang="en-US" sz="1400" dirty="0" err="1">
                <a:solidFill>
                  <a:schemeClr val="bg1"/>
                </a:solidFill>
                <a:latin typeface="Space Grotesk Light" pitchFamily="2" charset="0"/>
                <a:cs typeface="Space Grotesk Light" pitchFamily="2" charset="0"/>
              </a:rPr>
              <a:t>delenti</a:t>
            </a:r>
            <a:r>
              <a:rPr lang="en-US" sz="1400" dirty="0">
                <a:solidFill>
                  <a:schemeClr val="bg1"/>
                </a:solidFill>
                <a:latin typeface="Space Grotesk Light" pitchFamily="2" charset="0"/>
                <a:cs typeface="Space Grotesk Light" pitchFamily="2" charset="0"/>
              </a:rPr>
              <a:t> </a:t>
            </a:r>
            <a:r>
              <a:rPr lang="en-US" sz="1400" dirty="0" err="1">
                <a:solidFill>
                  <a:schemeClr val="bg1"/>
                </a:solidFill>
                <a:latin typeface="Space Grotesk Light" pitchFamily="2" charset="0"/>
                <a:cs typeface="Space Grotesk Light" pitchFamily="2" charset="0"/>
              </a:rPr>
              <a:t>uyogh</a:t>
            </a:r>
            <a:r>
              <a:rPr lang="en-US" sz="1400" dirty="0">
                <a:solidFill>
                  <a:schemeClr val="bg1"/>
                </a:solidFill>
                <a:latin typeface="Space Grotesk Light" pitchFamily="2" charset="0"/>
                <a:cs typeface="Space Grotesk Light" pitchFamily="2" charset="0"/>
              </a:rPr>
              <a:t> </a:t>
            </a:r>
            <a:r>
              <a:rPr lang="en-US" sz="1400" dirty="0" err="1">
                <a:solidFill>
                  <a:schemeClr val="bg1"/>
                </a:solidFill>
                <a:latin typeface="Space Grotesk Light" pitchFamily="2" charset="0"/>
                <a:cs typeface="Space Grotesk Light" pitchFamily="2" charset="0"/>
              </a:rPr>
              <a:t>tio</a:t>
            </a:r>
            <a:r>
              <a:rPr lang="en-US" sz="1400" dirty="0">
                <a:solidFill>
                  <a:schemeClr val="bg1"/>
                </a:solidFill>
                <a:latin typeface="Space Grotesk Light" pitchFamily="2" charset="0"/>
                <a:cs typeface="Space Grotesk Light" pitchFamily="2" charset="0"/>
              </a:rPr>
              <a:t> </a:t>
            </a:r>
            <a:r>
              <a:rPr lang="en-US" sz="1400" dirty="0" err="1">
                <a:solidFill>
                  <a:schemeClr val="bg1"/>
                </a:solidFill>
                <a:latin typeface="Space Grotesk Light" pitchFamily="2" charset="0"/>
                <a:cs typeface="Space Grotesk Light" pitchFamily="2" charset="0"/>
              </a:rPr>
              <a:t>shdu</a:t>
            </a:r>
            <a:r>
              <a:rPr lang="en-US" sz="1400" dirty="0">
                <a:solidFill>
                  <a:schemeClr val="bg1"/>
                </a:solidFill>
                <a:latin typeface="Space Grotesk Light" pitchFamily="2" charset="0"/>
                <a:cs typeface="Space Grotesk Light" pitchFamily="2" charset="0"/>
              </a:rPr>
              <a:t> </a:t>
            </a:r>
            <a:r>
              <a:rPr lang="en-US" sz="1400" dirty="0" err="1">
                <a:solidFill>
                  <a:schemeClr val="bg1"/>
                </a:solidFill>
                <a:latin typeface="Space Grotesk Light" pitchFamily="2" charset="0"/>
                <a:cs typeface="Space Grotesk Light" pitchFamily="2" charset="0"/>
              </a:rPr>
              <a:t>esse</a:t>
            </a:r>
            <a:r>
              <a:rPr lang="en-US" sz="1400" dirty="0">
                <a:solidFill>
                  <a:schemeClr val="bg1"/>
                </a:solidFill>
                <a:latin typeface="Space Grotesk Light" pitchFamily="2" charset="0"/>
                <a:cs typeface="Space Grotesk Light" pitchFamily="2" charset="0"/>
              </a:rPr>
              <a:t> </a:t>
            </a:r>
            <a:r>
              <a:rPr lang="en-US" sz="1400" dirty="0" err="1">
                <a:solidFill>
                  <a:schemeClr val="bg1"/>
                </a:solidFill>
                <a:latin typeface="Space Grotesk Light" pitchFamily="2" charset="0"/>
                <a:cs typeface="Space Grotesk Light" pitchFamily="2" charset="0"/>
              </a:rPr>
              <a:t>ut</a:t>
            </a:r>
            <a:r>
              <a:rPr lang="en-US" sz="1400" dirty="0">
                <a:solidFill>
                  <a:schemeClr val="bg1"/>
                </a:solidFill>
                <a:latin typeface="Space Grotesk Light" pitchFamily="2" charset="0"/>
                <a:cs typeface="Space Grotesk Light" pitchFamily="2" charset="0"/>
              </a:rPr>
              <a:t> </a:t>
            </a:r>
            <a:r>
              <a:rPr lang="en-US" sz="1400" dirty="0" err="1">
                <a:solidFill>
                  <a:schemeClr val="bg1"/>
                </a:solidFill>
                <a:latin typeface="Space Grotesk Light" pitchFamily="2" charset="0"/>
                <a:cs typeface="Space Grotesk Light" pitchFamily="2" charset="0"/>
              </a:rPr>
              <a:t>erat</a:t>
            </a:r>
            <a:r>
              <a:rPr lang="en-US" sz="1400" dirty="0">
                <a:solidFill>
                  <a:schemeClr val="bg1"/>
                </a:solidFill>
                <a:latin typeface="Space Grotesk Light" pitchFamily="2" charset="0"/>
                <a:cs typeface="Space Grotesk Light" pitchFamily="2" charset="0"/>
              </a:rPr>
              <a:t> </a:t>
            </a:r>
            <a:r>
              <a:rPr lang="en-US" sz="1400" dirty="0" err="1">
                <a:solidFill>
                  <a:schemeClr val="bg1"/>
                </a:solidFill>
                <a:latin typeface="Space Grotesk Light" pitchFamily="2" charset="0"/>
                <a:cs typeface="Space Grotesk Light" pitchFamily="2" charset="0"/>
              </a:rPr>
              <a:t>exa</a:t>
            </a:r>
            <a:r>
              <a:rPr lang="en-US" sz="1400" dirty="0">
                <a:solidFill>
                  <a:schemeClr val="bg1"/>
                </a:solidFill>
                <a:latin typeface="Space Grotesk Light" pitchFamily="2" charset="0"/>
                <a:cs typeface="Space Grotesk Light" pitchFamily="2" charset="0"/>
              </a:rPr>
              <a:t> ae </a:t>
            </a:r>
            <a:r>
              <a:rPr lang="en-US" sz="1400" dirty="0" err="1">
                <a:solidFill>
                  <a:schemeClr val="bg1"/>
                </a:solidFill>
                <a:latin typeface="Space Grotesk Light" pitchFamily="2" charset="0"/>
                <a:cs typeface="Space Grotesk Light" pitchFamily="2" charset="0"/>
              </a:rPr>
              <a:t>tuol</a:t>
            </a:r>
            <a:r>
              <a:rPr lang="en-US" sz="1400" dirty="0">
                <a:solidFill>
                  <a:schemeClr val="bg1"/>
                </a:solidFill>
                <a:latin typeface="Space Grotesk Light" pitchFamily="2" charset="0"/>
                <a:cs typeface="Space Grotesk Light" pitchFamily="2" charset="0"/>
              </a:rPr>
              <a:t> era ipsum dolor sit </a:t>
            </a:r>
            <a:r>
              <a:rPr lang="en-US" sz="1400" dirty="0" err="1">
                <a:solidFill>
                  <a:schemeClr val="bg1"/>
                </a:solidFill>
                <a:latin typeface="Space Grotesk Light" pitchFamily="2" charset="0"/>
                <a:cs typeface="Space Grotesk Light" pitchFamily="2" charset="0"/>
              </a:rPr>
              <a:t>condel</a:t>
            </a:r>
            <a:r>
              <a:rPr lang="en-US" sz="1400" dirty="0">
                <a:solidFill>
                  <a:schemeClr val="bg1"/>
                </a:solidFill>
                <a:latin typeface="Space Grotesk Light" pitchFamily="2" charset="0"/>
                <a:cs typeface="Space Grotesk Light" pitchFamily="2" charset="0"/>
              </a:rPr>
              <a:t> ax it </a:t>
            </a:r>
            <a:r>
              <a:rPr lang="en-US" sz="1400" dirty="0" err="1">
                <a:solidFill>
                  <a:schemeClr val="bg1"/>
                </a:solidFill>
                <a:latin typeface="Space Grotesk Light" pitchFamily="2" charset="0"/>
                <a:cs typeface="Space Grotesk Light" pitchFamily="2" charset="0"/>
              </a:rPr>
              <a:t>meto</a:t>
            </a:r>
            <a:r>
              <a:rPr lang="en-US" sz="1400" dirty="0">
                <a:solidFill>
                  <a:schemeClr val="bg1"/>
                </a:solidFill>
                <a:latin typeface="Space Grotesk Light" pitchFamily="2" charset="0"/>
                <a:cs typeface="Space Grotesk Light" pitchFamily="2" charset="0"/>
              </a:rPr>
              <a:t> </a:t>
            </a:r>
            <a:r>
              <a:rPr lang="en-US" sz="1400" dirty="0" err="1">
                <a:solidFill>
                  <a:schemeClr val="bg1"/>
                </a:solidFill>
                <a:latin typeface="Space Grotesk Light" pitchFamily="2" charset="0"/>
                <a:cs typeface="Space Grotesk Light" pitchFamily="2" charset="0"/>
              </a:rPr>
              <a:t>losie</a:t>
            </a:r>
            <a:r>
              <a:rPr lang="en-US" sz="1400" dirty="0">
                <a:solidFill>
                  <a:schemeClr val="bg1"/>
                </a:solidFill>
                <a:latin typeface="Space Grotesk Light" pitchFamily="2" charset="0"/>
                <a:cs typeface="Space Grotesk Light" pitchFamily="2" charset="0"/>
              </a:rPr>
              <a:t> </a:t>
            </a:r>
            <a:r>
              <a:rPr lang="en-US" sz="1400" dirty="0" err="1">
                <a:solidFill>
                  <a:schemeClr val="bg1"/>
                </a:solidFill>
                <a:latin typeface="Space Grotesk Light" pitchFamily="2" charset="0"/>
                <a:cs typeface="Space Grotesk Light" pitchFamily="2" charset="0"/>
              </a:rPr>
              <a:t>ture</a:t>
            </a:r>
            <a:r>
              <a:rPr lang="en-US" sz="1400" dirty="0">
                <a:solidFill>
                  <a:schemeClr val="bg1"/>
                </a:solidFill>
                <a:latin typeface="Space Grotesk Light" pitchFamily="2" charset="0"/>
                <a:cs typeface="Space Grotesk Light" pitchFamily="2" charset="0"/>
              </a:rPr>
              <a:t> </a:t>
            </a:r>
            <a:r>
              <a:rPr lang="en-US" sz="1400" dirty="0" err="1">
                <a:solidFill>
                  <a:schemeClr val="bg1"/>
                </a:solidFill>
                <a:latin typeface="Space Grotesk Light" pitchFamily="2" charset="0"/>
                <a:cs typeface="Space Grotesk Light" pitchFamily="2" charset="0"/>
              </a:rPr>
              <a:t>goli</a:t>
            </a:r>
            <a:r>
              <a:rPr lang="en-US" sz="1400" dirty="0">
                <a:solidFill>
                  <a:schemeClr val="bg1"/>
                </a:solidFill>
                <a:latin typeface="Space Grotesk Light" pitchFamily="2" charset="0"/>
                <a:cs typeface="Space Grotesk Light" pitchFamily="2" charset="0"/>
              </a:rPr>
              <a:t> ire </a:t>
            </a:r>
            <a:r>
              <a:rPr lang="en-US" sz="1400" dirty="0" err="1">
                <a:solidFill>
                  <a:schemeClr val="bg1"/>
                </a:solidFill>
                <a:latin typeface="Space Grotesk Light" pitchFamily="2" charset="0"/>
                <a:cs typeface="Space Grotesk Light" pitchFamily="2" charset="0"/>
              </a:rPr>
              <a:t>commotiew</a:t>
            </a:r>
            <a:r>
              <a:rPr lang="en-US" sz="1400" dirty="0">
                <a:solidFill>
                  <a:schemeClr val="bg1"/>
                </a:solidFill>
                <a:latin typeface="Space Grotesk Light" pitchFamily="2" charset="0"/>
                <a:cs typeface="Space Grotesk Light" pitchFamily="2" charset="0"/>
              </a:rPr>
              <a:t> lor </a:t>
            </a:r>
            <a:r>
              <a:rPr lang="en-US" sz="1400" dirty="0" err="1">
                <a:solidFill>
                  <a:schemeClr val="bg1"/>
                </a:solidFill>
                <a:latin typeface="Space Grotesk Light" pitchFamily="2" charset="0"/>
                <a:cs typeface="Space Grotesk Light" pitchFamily="2" charset="0"/>
              </a:rPr>
              <a:t>ito</a:t>
            </a:r>
            <a:r>
              <a:rPr lang="en-US" sz="1400" dirty="0">
                <a:solidFill>
                  <a:schemeClr val="bg1"/>
                </a:solidFill>
                <a:latin typeface="Space Grotesk Light" pitchFamily="2" charset="0"/>
                <a:cs typeface="Space Grotesk Light" pitchFamily="2" charset="0"/>
              </a:rPr>
              <a:t> magna </a:t>
            </a:r>
            <a:r>
              <a:rPr lang="en-US" sz="1400" dirty="0" err="1">
                <a:solidFill>
                  <a:schemeClr val="bg1"/>
                </a:solidFill>
                <a:latin typeface="Space Grotesk Light" pitchFamily="2" charset="0"/>
                <a:cs typeface="Space Grotesk Light" pitchFamily="2" charset="0"/>
              </a:rPr>
              <a:t>zzril</a:t>
            </a:r>
            <a:r>
              <a:rPr lang="en-US" sz="1400" dirty="0">
                <a:solidFill>
                  <a:schemeClr val="bg1"/>
                </a:solidFill>
                <a:latin typeface="Space Grotesk Light" pitchFamily="2" charset="0"/>
                <a:cs typeface="Space Grotesk Light" pitchFamily="2" charset="0"/>
              </a:rPr>
              <a:t> </a:t>
            </a:r>
            <a:r>
              <a:rPr lang="en-US" sz="1400" dirty="0" err="1">
                <a:solidFill>
                  <a:schemeClr val="bg1"/>
                </a:solidFill>
                <a:latin typeface="Space Grotesk Light" pitchFamily="2" charset="0"/>
                <a:cs typeface="Space Grotesk Light" pitchFamily="2" charset="0"/>
              </a:rPr>
              <a:t>delenti</a:t>
            </a:r>
            <a:r>
              <a:rPr lang="en-US" sz="1400" dirty="0">
                <a:solidFill>
                  <a:schemeClr val="bg1"/>
                </a:solidFill>
                <a:latin typeface="Space Grotesk Light" pitchFamily="2" charset="0"/>
                <a:cs typeface="Space Grotesk Light" pitchFamily="2" charset="0"/>
              </a:rPr>
              <a:t> </a:t>
            </a:r>
            <a:r>
              <a:rPr lang="en-US" sz="1400" dirty="0" err="1">
                <a:solidFill>
                  <a:schemeClr val="bg1"/>
                </a:solidFill>
                <a:latin typeface="Space Grotesk Light" pitchFamily="2" charset="0"/>
                <a:cs typeface="Space Grotesk Light" pitchFamily="2" charset="0"/>
              </a:rPr>
              <a:t>uyogh</a:t>
            </a:r>
            <a:r>
              <a:rPr lang="en-US" sz="1400" dirty="0">
                <a:solidFill>
                  <a:schemeClr val="bg1"/>
                </a:solidFill>
                <a:latin typeface="Space Grotesk Light" pitchFamily="2" charset="0"/>
                <a:cs typeface="Space Grotesk Light" pitchFamily="2" charset="0"/>
              </a:rPr>
              <a:t> </a:t>
            </a:r>
            <a:r>
              <a:rPr lang="en-US" sz="1400" dirty="0" err="1">
                <a:solidFill>
                  <a:schemeClr val="bg1"/>
                </a:solidFill>
                <a:latin typeface="Space Grotesk Light" pitchFamily="2" charset="0"/>
                <a:cs typeface="Space Grotesk Light" pitchFamily="2" charset="0"/>
              </a:rPr>
              <a:t>tio</a:t>
            </a:r>
            <a:r>
              <a:rPr lang="en-US" sz="1400" dirty="0">
                <a:solidFill>
                  <a:schemeClr val="bg1"/>
                </a:solidFill>
                <a:latin typeface="Space Grotesk Light" pitchFamily="2" charset="0"/>
                <a:cs typeface="Space Grotesk Light" pitchFamily="2" charset="0"/>
              </a:rPr>
              <a:t> </a:t>
            </a:r>
            <a:r>
              <a:rPr lang="en-US" sz="1400" dirty="0" err="1">
                <a:solidFill>
                  <a:schemeClr val="bg1"/>
                </a:solidFill>
                <a:latin typeface="Space Grotesk Light" pitchFamily="2" charset="0"/>
                <a:cs typeface="Space Grotesk Light" pitchFamily="2" charset="0"/>
              </a:rPr>
              <a:t>shdu</a:t>
            </a:r>
            <a:r>
              <a:rPr lang="en-US" sz="1400" dirty="0">
                <a:solidFill>
                  <a:schemeClr val="bg1"/>
                </a:solidFill>
                <a:latin typeface="Space Grotesk Light" pitchFamily="2" charset="0"/>
                <a:cs typeface="Space Grotesk Light" pitchFamily="2" charset="0"/>
              </a:rPr>
              <a:t> </a:t>
            </a:r>
            <a:r>
              <a:rPr lang="en-US" sz="1400" dirty="0" err="1">
                <a:solidFill>
                  <a:schemeClr val="bg1"/>
                </a:solidFill>
                <a:latin typeface="Space Grotesk Light" pitchFamily="2" charset="0"/>
                <a:cs typeface="Space Grotesk Light" pitchFamily="2" charset="0"/>
              </a:rPr>
              <a:t>esse</a:t>
            </a:r>
            <a:r>
              <a:rPr lang="en-US" sz="1400" dirty="0">
                <a:solidFill>
                  <a:schemeClr val="bg1"/>
                </a:solidFill>
                <a:latin typeface="Space Grotesk Light" pitchFamily="2" charset="0"/>
                <a:cs typeface="Space Grotesk Light" pitchFamily="2" charset="0"/>
              </a:rPr>
              <a:t> </a:t>
            </a:r>
            <a:r>
              <a:rPr lang="en-US" sz="1400" dirty="0" err="1">
                <a:solidFill>
                  <a:schemeClr val="bg1"/>
                </a:solidFill>
                <a:latin typeface="Space Grotesk Light" pitchFamily="2" charset="0"/>
                <a:cs typeface="Space Grotesk Light" pitchFamily="2" charset="0"/>
              </a:rPr>
              <a:t>ut</a:t>
            </a:r>
            <a:r>
              <a:rPr lang="en-US" sz="1400" dirty="0">
                <a:solidFill>
                  <a:schemeClr val="bg1"/>
                </a:solidFill>
                <a:latin typeface="Space Grotesk Light" pitchFamily="2" charset="0"/>
                <a:cs typeface="Space Grotesk Light" pitchFamily="2" charset="0"/>
              </a:rPr>
              <a:t> </a:t>
            </a:r>
            <a:r>
              <a:rPr lang="en-US" sz="1400" dirty="0" err="1">
                <a:solidFill>
                  <a:schemeClr val="bg1"/>
                </a:solidFill>
                <a:latin typeface="Space Grotesk Light" pitchFamily="2" charset="0"/>
                <a:cs typeface="Space Grotesk Light" pitchFamily="2" charset="0"/>
              </a:rPr>
              <a:t>erat</a:t>
            </a:r>
            <a:r>
              <a:rPr lang="en-US" sz="1400" dirty="0">
                <a:solidFill>
                  <a:schemeClr val="bg1"/>
                </a:solidFill>
                <a:latin typeface="Space Grotesk Light" pitchFamily="2" charset="0"/>
                <a:cs typeface="Space Grotesk Light" pitchFamily="2" charset="0"/>
              </a:rPr>
              <a:t> </a:t>
            </a:r>
            <a:r>
              <a:rPr lang="en-US" sz="1400" dirty="0" err="1">
                <a:solidFill>
                  <a:schemeClr val="bg1"/>
                </a:solidFill>
                <a:latin typeface="Space Grotesk Light" pitchFamily="2" charset="0"/>
                <a:cs typeface="Space Grotesk Light" pitchFamily="2" charset="0"/>
              </a:rPr>
              <a:t>exa</a:t>
            </a:r>
            <a:r>
              <a:rPr lang="en-US" sz="1400" dirty="0">
                <a:solidFill>
                  <a:schemeClr val="bg1"/>
                </a:solidFill>
                <a:latin typeface="Space Grotesk Light" pitchFamily="2" charset="0"/>
                <a:cs typeface="Space Grotesk Light" pitchFamily="2" charset="0"/>
              </a:rPr>
              <a:t> ae </a:t>
            </a:r>
            <a:r>
              <a:rPr lang="en-US" sz="1400" dirty="0" err="1">
                <a:solidFill>
                  <a:schemeClr val="bg1"/>
                </a:solidFill>
                <a:latin typeface="Space Grotesk Light" pitchFamily="2" charset="0"/>
                <a:cs typeface="Space Grotesk Light" pitchFamily="2" charset="0"/>
              </a:rPr>
              <a:t>tuol</a:t>
            </a:r>
            <a:r>
              <a:rPr lang="en-US" sz="1400" dirty="0">
                <a:solidFill>
                  <a:schemeClr val="bg1"/>
                </a:solidFill>
                <a:latin typeface="Space Grotesk Light" pitchFamily="2" charset="0"/>
                <a:cs typeface="Space Grotesk Light" pitchFamily="2" charset="0"/>
              </a:rPr>
              <a:t> era</a:t>
            </a:r>
            <a:endParaRPr lang="lt-LT" sz="1400" dirty="0">
              <a:solidFill>
                <a:schemeClr val="bg1"/>
              </a:solidFill>
              <a:latin typeface="Space Grotesk Light" pitchFamily="2" charset="0"/>
              <a:cs typeface="Space Grotesk Light" pitchFamily="2" charset="0"/>
            </a:endParaRPr>
          </a:p>
        </p:txBody>
      </p:sp>
      <p:sp>
        <p:nvSpPr>
          <p:cNvPr id="15" name="Text Placeholder 30">
            <a:extLst>
              <a:ext uri="{FF2B5EF4-FFF2-40B4-BE49-F238E27FC236}">
                <a16:creationId xmlns:a16="http://schemas.microsoft.com/office/drawing/2014/main" id="{B6F1DF2B-EE90-4EAB-B6AF-2BE25C503EA0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419385" y="439188"/>
            <a:ext cx="6331901" cy="315912"/>
          </a:xfrm>
        </p:spPr>
        <p:txBody>
          <a:bodyPr/>
          <a:lstStyle>
            <a:lvl1pPr marL="0" indent="0">
              <a:buNone/>
              <a:defRPr sz="1800">
                <a:latin typeface="Space Grotesk" pitchFamily="2" charset="-70"/>
                <a:cs typeface="Space Grotesk" pitchFamily="2" charset="-70"/>
              </a:defRPr>
            </a:lvl1pPr>
          </a:lstStyle>
          <a:p>
            <a:pPr lvl="0"/>
            <a:r>
              <a:rPr lang="en-US" dirty="0"/>
              <a:t>Lorem ipsum</a:t>
            </a:r>
            <a:endParaRPr lang="en-GB" dirty="0"/>
          </a:p>
        </p:txBody>
      </p:sp>
      <p:sp>
        <p:nvSpPr>
          <p:cNvPr id="16" name="Picture Placeholder 19">
            <a:extLst>
              <a:ext uri="{FF2B5EF4-FFF2-40B4-BE49-F238E27FC236}">
                <a16:creationId xmlns:a16="http://schemas.microsoft.com/office/drawing/2014/main" id="{047721D3-9525-42A7-B5E0-175FF3CC4B4C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8017865" y="302677"/>
            <a:ext cx="747153" cy="452423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1400">
                <a:solidFill>
                  <a:srgbClr val="1C2228"/>
                </a:solidFill>
                <a:latin typeface="Space Grotesk" pitchFamily="2" charset="-70"/>
                <a:cs typeface="Space Grotesk" pitchFamily="2" charset="-70"/>
              </a:defRPr>
            </a:lvl1pPr>
          </a:lstStyle>
          <a:p>
            <a:r>
              <a:rPr lang="lt-LT" dirty="0"/>
              <a:t>LOGO</a:t>
            </a:r>
            <a:endParaRPr lang="en-GB" dirty="0"/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C834A25A-E281-49F6-983D-E8947AD3E7A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01033" y="438419"/>
            <a:ext cx="1328372" cy="1809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25705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C3193196-47A6-4541-B4CD-8B681C4E7F8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6">
            <a:extLst>
              <a:ext uri="{FF2B5EF4-FFF2-40B4-BE49-F238E27FC236}">
                <a16:creationId xmlns:a16="http://schemas.microsoft.com/office/drawing/2014/main" id="{EA7B27C6-68E2-4B0E-8C6C-8B6C1527284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5AE5A7F6-E729-4040-B0EB-9C5A55F7EFEC}" type="datetime1">
              <a:rPr lang="lt-LT" smtClean="0"/>
              <a:t>2026-04-08</a:t>
            </a:fld>
            <a:endParaRPr lang="lt-LT"/>
          </a:p>
        </p:txBody>
      </p:sp>
      <p:sp>
        <p:nvSpPr>
          <p:cNvPr id="3" name="Footer Placeholder 7">
            <a:extLst>
              <a:ext uri="{FF2B5EF4-FFF2-40B4-BE49-F238E27FC236}">
                <a16:creationId xmlns:a16="http://schemas.microsoft.com/office/drawing/2014/main" id="{827406F2-2456-472A-BC92-E3B9AF63E0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lt-LT"/>
          </a:p>
        </p:txBody>
      </p:sp>
      <p:sp>
        <p:nvSpPr>
          <p:cNvPr id="7" name="Text Placeholder 38">
            <a:extLst>
              <a:ext uri="{FF2B5EF4-FFF2-40B4-BE49-F238E27FC236}">
                <a16:creationId xmlns:a16="http://schemas.microsoft.com/office/drawing/2014/main" id="{877645AD-0F99-4455-AC93-B03F2A4C04D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717585" y="1384588"/>
            <a:ext cx="8640726" cy="2214324"/>
          </a:xfrm>
        </p:spPr>
        <p:txBody>
          <a:bodyPr wrap="square">
            <a:spAutoFit/>
          </a:bodyPr>
          <a:lstStyle>
            <a:lvl1pPr marL="0" indent="0" algn="ctr">
              <a:lnSpc>
                <a:spcPts val="8200"/>
              </a:lnSpc>
              <a:spcBef>
                <a:spcPts val="0"/>
              </a:spcBef>
              <a:buNone/>
              <a:defRPr sz="8000">
                <a:solidFill>
                  <a:srgbClr val="1C2228"/>
                </a:solidFill>
                <a:latin typeface="Space Grotesk Medium" pitchFamily="2" charset="-70"/>
                <a:cs typeface="Space Grotesk Medium" pitchFamily="2" charset="-70"/>
              </a:defRPr>
            </a:lvl1pPr>
          </a:lstStyle>
          <a:p>
            <a:pPr lvl="0"/>
            <a:r>
              <a:rPr lang="en-US" dirty="0" err="1"/>
              <a:t>Commondo</a:t>
            </a:r>
            <a:r>
              <a:rPr lang="en-US" dirty="0"/>
              <a:t> </a:t>
            </a:r>
            <a:r>
              <a:rPr lang="en-US" dirty="0" err="1"/>
              <a:t>conse</a:t>
            </a:r>
            <a:r>
              <a:rPr lang="en-US" dirty="0"/>
              <a:t> quat?</a:t>
            </a:r>
          </a:p>
        </p:txBody>
      </p:sp>
      <p:sp>
        <p:nvSpPr>
          <p:cNvPr id="8" name="Text Placeholder 40">
            <a:extLst>
              <a:ext uri="{FF2B5EF4-FFF2-40B4-BE49-F238E27FC236}">
                <a16:creationId xmlns:a16="http://schemas.microsoft.com/office/drawing/2014/main" id="{973B2CB7-230E-4323-8C5B-B9046AECDDC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645840" y="3572424"/>
            <a:ext cx="8802687" cy="639763"/>
          </a:xfrm>
        </p:spPr>
        <p:txBody>
          <a:bodyPr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4000">
                <a:solidFill>
                  <a:srgbClr val="1C2228"/>
                </a:solidFill>
                <a:latin typeface="Space Grotesk Light" pitchFamily="2" charset="-70"/>
                <a:cs typeface="Space Grotesk Light" pitchFamily="2" charset="-70"/>
              </a:defRPr>
            </a:lvl1pPr>
          </a:lstStyle>
          <a:p>
            <a:pPr lvl="0"/>
            <a:r>
              <a:rPr lang="en-US" dirty="0"/>
              <a:t>Lorem ipsum dolor sit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6A2C047D-FCA3-4C4C-BE95-57089D28E15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65420" y="302678"/>
            <a:ext cx="747153" cy="452423"/>
          </a:xfrm>
          <a:prstGeom prst="rect">
            <a:avLst/>
          </a:prstGeom>
        </p:spPr>
      </p:pic>
      <p:sp>
        <p:nvSpPr>
          <p:cNvPr id="12" name="Picture Placeholder 19">
            <a:extLst>
              <a:ext uri="{FF2B5EF4-FFF2-40B4-BE49-F238E27FC236}">
                <a16:creationId xmlns:a16="http://schemas.microsoft.com/office/drawing/2014/main" id="{1ABA1932-DEF9-4BBC-B7A0-3E947B3E75DB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8017865" y="302677"/>
            <a:ext cx="747153" cy="452423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1400">
                <a:solidFill>
                  <a:srgbClr val="1C2228"/>
                </a:solidFill>
                <a:latin typeface="Space Grotesk" pitchFamily="2" charset="-70"/>
                <a:cs typeface="Space Grotesk" pitchFamily="2" charset="-70"/>
              </a:defRPr>
            </a:lvl1pPr>
          </a:lstStyle>
          <a:p>
            <a:r>
              <a:rPr lang="lt-LT" dirty="0"/>
              <a:t>LOGO</a:t>
            </a:r>
            <a:endParaRPr lang="en-GB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28AE5112-4C61-4254-9421-145DC9F3C46D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01033" y="438419"/>
            <a:ext cx="1328372" cy="1809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46480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Pictur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45">
            <a:extLst>
              <a:ext uri="{FF2B5EF4-FFF2-40B4-BE49-F238E27FC236}">
                <a16:creationId xmlns:a16="http://schemas.microsoft.com/office/drawing/2014/main" id="{01E1CF0D-9C77-4C64-88BF-6B8717AA9CF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11225" y="1646798"/>
            <a:ext cx="10350605" cy="459165"/>
          </a:xfrm>
        </p:spPr>
        <p:txBody>
          <a:bodyPr wrap="square" lIns="0" tIns="0" rIns="0" bIns="0">
            <a:spAutoFit/>
          </a:bodyPr>
          <a:lstStyle>
            <a:lvl1pPr marL="0" inden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3600" u="none" baseline="0">
                <a:solidFill>
                  <a:srgbClr val="1C2228"/>
                </a:solidFill>
                <a:uFill>
                  <a:solidFill>
                    <a:schemeClr val="bg1"/>
                  </a:solidFill>
                </a:uFill>
                <a:latin typeface="Space Grotesk Medium" pitchFamily="2" charset="-70"/>
                <a:cs typeface="Space Grotesk Medium" pitchFamily="2" charset="-70"/>
              </a:defRPr>
            </a:lvl1pPr>
          </a:lstStyle>
          <a:p>
            <a:pPr lvl="0"/>
            <a:r>
              <a:rPr lang="en-US" dirty="0"/>
              <a:t>Lorem ipsum dolor sit?</a:t>
            </a:r>
          </a:p>
        </p:txBody>
      </p:sp>
      <p:sp>
        <p:nvSpPr>
          <p:cNvPr id="5" name="Text Placeholder 45">
            <a:extLst>
              <a:ext uri="{FF2B5EF4-FFF2-40B4-BE49-F238E27FC236}">
                <a16:creationId xmlns:a16="http://schemas.microsoft.com/office/drawing/2014/main" id="{944A9AB6-0639-47AE-AAD6-A5AE1A546F4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30170" y="5243011"/>
            <a:ext cx="3293622" cy="324191"/>
          </a:xfrm>
        </p:spPr>
        <p:txBody>
          <a:bodyPr wrap="square" lIns="0" tIns="0" rIns="0" bIns="0">
            <a:spAutoFit/>
          </a:bodyPr>
          <a:lstStyle>
            <a:lvl1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defRPr sz="1866" b="1" u="none" baseline="0">
                <a:solidFill>
                  <a:srgbClr val="1C2228"/>
                </a:solidFill>
                <a:uFill>
                  <a:solidFill>
                    <a:schemeClr val="bg1"/>
                  </a:solidFill>
                </a:uFill>
                <a:latin typeface="Space Grotesk" pitchFamily="2" charset="-70"/>
                <a:cs typeface="Space Grotesk" pitchFamily="2" charset="-70"/>
              </a:defRPr>
            </a:lvl1pPr>
          </a:lstStyle>
          <a:p>
            <a:pPr lvl="0"/>
            <a:r>
              <a:rPr lang="en-US" dirty="0"/>
              <a:t>Lorem ipsum</a:t>
            </a:r>
          </a:p>
        </p:txBody>
      </p:sp>
      <p:sp>
        <p:nvSpPr>
          <p:cNvPr id="6" name="Text Placeholder 45">
            <a:extLst>
              <a:ext uri="{FF2B5EF4-FFF2-40B4-BE49-F238E27FC236}">
                <a16:creationId xmlns:a16="http://schemas.microsoft.com/office/drawing/2014/main" id="{67C60AC7-5752-4A63-9434-132185F141D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930171" y="5605369"/>
            <a:ext cx="3293622" cy="430887"/>
          </a:xfrm>
        </p:spPr>
        <p:txBody>
          <a:bodyPr wrap="square" lIns="0" tIns="0" rIns="0" bIns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u="none" baseline="0">
                <a:solidFill>
                  <a:srgbClr val="1C2228"/>
                </a:solidFill>
                <a:uFill>
                  <a:solidFill>
                    <a:schemeClr val="bg1"/>
                  </a:solidFill>
                </a:uFill>
                <a:latin typeface="Space Grotesk Light" pitchFamily="2" charset="-70"/>
                <a:cs typeface="Space Grotesk Light" pitchFamily="2" charset="-70"/>
              </a:defRPr>
            </a:lvl1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nostrug</a:t>
            </a:r>
            <a:r>
              <a:rPr lang="en-US" dirty="0"/>
              <a:t> it </a:t>
            </a:r>
            <a:r>
              <a:rPr lang="en-US" dirty="0" err="1"/>
              <a:t>exerci</a:t>
            </a:r>
            <a:r>
              <a:rPr lang="en-US" dirty="0"/>
              <a:t> </a:t>
            </a:r>
            <a:r>
              <a:rPr lang="en-US" dirty="0" err="1"/>
              <a:t>adipisil</a:t>
            </a:r>
            <a:r>
              <a:rPr lang="en-US" dirty="0"/>
              <a:t> </a:t>
            </a:r>
            <a:r>
              <a:rPr lang="en-US" dirty="0" err="1"/>
              <a:t>esti</a:t>
            </a:r>
            <a:endParaRPr lang="en-US" dirty="0"/>
          </a:p>
        </p:txBody>
      </p:sp>
      <p:sp>
        <p:nvSpPr>
          <p:cNvPr id="7" name="Text Placeholder 45">
            <a:extLst>
              <a:ext uri="{FF2B5EF4-FFF2-40B4-BE49-F238E27FC236}">
                <a16:creationId xmlns:a16="http://schemas.microsoft.com/office/drawing/2014/main" id="{A2264FDD-AAA1-4A2E-8E6A-A1C9A50512F3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449189" y="5243011"/>
            <a:ext cx="3293622" cy="324191"/>
          </a:xfrm>
        </p:spPr>
        <p:txBody>
          <a:bodyPr wrap="square" lIns="0" tIns="0" rIns="0" bIns="0">
            <a:spAutoFit/>
          </a:bodyPr>
          <a:lstStyle>
            <a:lvl1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defRPr sz="1866" b="1" u="none" baseline="0">
                <a:solidFill>
                  <a:srgbClr val="1C2228"/>
                </a:solidFill>
                <a:uFill>
                  <a:solidFill>
                    <a:schemeClr val="bg1"/>
                  </a:solidFill>
                </a:uFill>
                <a:latin typeface="Space Grotesk" pitchFamily="2" charset="-70"/>
                <a:cs typeface="Space Grotesk" pitchFamily="2" charset="-70"/>
              </a:defRPr>
            </a:lvl1pPr>
          </a:lstStyle>
          <a:p>
            <a:pPr lvl="0"/>
            <a:r>
              <a:rPr lang="en-US" dirty="0"/>
              <a:t>Lorem ipsum</a:t>
            </a:r>
          </a:p>
        </p:txBody>
      </p:sp>
      <p:sp>
        <p:nvSpPr>
          <p:cNvPr id="8" name="Text Placeholder 45">
            <a:extLst>
              <a:ext uri="{FF2B5EF4-FFF2-40B4-BE49-F238E27FC236}">
                <a16:creationId xmlns:a16="http://schemas.microsoft.com/office/drawing/2014/main" id="{28E4CC21-AAC6-4C5A-BCDD-ADFB499C13D5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449190" y="5605369"/>
            <a:ext cx="3293622" cy="430887"/>
          </a:xfrm>
        </p:spPr>
        <p:txBody>
          <a:bodyPr wrap="square" lIns="0" tIns="0" rIns="0" bIns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u="none" baseline="0">
                <a:solidFill>
                  <a:srgbClr val="1C2228"/>
                </a:solidFill>
                <a:uFill>
                  <a:solidFill>
                    <a:schemeClr val="bg1"/>
                  </a:solidFill>
                </a:uFill>
                <a:latin typeface="Space Grotesk Light" pitchFamily="2" charset="-70"/>
                <a:cs typeface="Space Grotesk Light" pitchFamily="2" charset="-70"/>
              </a:defRPr>
            </a:lvl1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nostrug</a:t>
            </a:r>
            <a:r>
              <a:rPr lang="en-US" dirty="0"/>
              <a:t> it </a:t>
            </a:r>
            <a:r>
              <a:rPr lang="en-US" dirty="0" err="1"/>
              <a:t>exerci</a:t>
            </a:r>
            <a:r>
              <a:rPr lang="en-US" dirty="0"/>
              <a:t> </a:t>
            </a:r>
            <a:r>
              <a:rPr lang="en-US" dirty="0" err="1"/>
              <a:t>adipisil</a:t>
            </a:r>
            <a:r>
              <a:rPr lang="en-US" dirty="0"/>
              <a:t> </a:t>
            </a:r>
            <a:r>
              <a:rPr lang="en-US" dirty="0" err="1"/>
              <a:t>esti</a:t>
            </a:r>
            <a:endParaRPr lang="en-US" dirty="0"/>
          </a:p>
        </p:txBody>
      </p:sp>
      <p:sp>
        <p:nvSpPr>
          <p:cNvPr id="9" name="Text Placeholder 45">
            <a:extLst>
              <a:ext uri="{FF2B5EF4-FFF2-40B4-BE49-F238E27FC236}">
                <a16:creationId xmlns:a16="http://schemas.microsoft.com/office/drawing/2014/main" id="{738BD84B-A9BB-42E6-971F-D0BD28934FE4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7968206" y="5243011"/>
            <a:ext cx="3293622" cy="324191"/>
          </a:xfrm>
        </p:spPr>
        <p:txBody>
          <a:bodyPr wrap="square" lIns="0" tIns="0" rIns="0" bIns="0">
            <a:spAutoFit/>
          </a:bodyPr>
          <a:lstStyle>
            <a:lvl1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defRPr sz="1866" b="1" u="none" baseline="0">
                <a:solidFill>
                  <a:srgbClr val="1C2228"/>
                </a:solidFill>
                <a:uFill>
                  <a:solidFill>
                    <a:schemeClr val="bg1"/>
                  </a:solidFill>
                </a:uFill>
                <a:latin typeface="Space Grotesk" pitchFamily="2" charset="-70"/>
                <a:cs typeface="Space Grotesk" pitchFamily="2" charset="-70"/>
              </a:defRPr>
            </a:lvl1pPr>
          </a:lstStyle>
          <a:p>
            <a:pPr lvl="0"/>
            <a:r>
              <a:rPr lang="en-US" dirty="0"/>
              <a:t>Lorem ipsum</a:t>
            </a:r>
          </a:p>
        </p:txBody>
      </p:sp>
      <p:sp>
        <p:nvSpPr>
          <p:cNvPr id="10" name="Text Placeholder 45">
            <a:extLst>
              <a:ext uri="{FF2B5EF4-FFF2-40B4-BE49-F238E27FC236}">
                <a16:creationId xmlns:a16="http://schemas.microsoft.com/office/drawing/2014/main" id="{A8BBAB9E-A144-4642-9E94-5D24D0CEE56C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968207" y="5605369"/>
            <a:ext cx="3293622" cy="430887"/>
          </a:xfrm>
        </p:spPr>
        <p:txBody>
          <a:bodyPr wrap="square" lIns="0" tIns="0" rIns="0" bIns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u="none" baseline="0">
                <a:solidFill>
                  <a:srgbClr val="1C2228"/>
                </a:solidFill>
                <a:uFill>
                  <a:solidFill>
                    <a:schemeClr val="bg1"/>
                  </a:solidFill>
                </a:uFill>
                <a:latin typeface="Space Grotesk Light" pitchFamily="2" charset="-70"/>
                <a:cs typeface="Space Grotesk Light" pitchFamily="2" charset="-70"/>
              </a:defRPr>
            </a:lvl1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nostrug</a:t>
            </a:r>
            <a:r>
              <a:rPr lang="en-US" dirty="0"/>
              <a:t> it </a:t>
            </a:r>
            <a:r>
              <a:rPr lang="en-US" dirty="0" err="1"/>
              <a:t>exerci</a:t>
            </a:r>
            <a:r>
              <a:rPr lang="en-US" dirty="0"/>
              <a:t> </a:t>
            </a:r>
            <a:r>
              <a:rPr lang="en-US" dirty="0" err="1"/>
              <a:t>adipisil</a:t>
            </a:r>
            <a:r>
              <a:rPr lang="en-US" dirty="0"/>
              <a:t> </a:t>
            </a:r>
            <a:r>
              <a:rPr lang="en-US" dirty="0" err="1"/>
              <a:t>esti</a:t>
            </a:r>
            <a:endParaRPr lang="en-US" dirty="0"/>
          </a:p>
        </p:txBody>
      </p:sp>
      <p:sp>
        <p:nvSpPr>
          <p:cNvPr id="11" name="Picture Placeholder 38">
            <a:extLst>
              <a:ext uri="{FF2B5EF4-FFF2-40B4-BE49-F238E27FC236}">
                <a16:creationId xmlns:a16="http://schemas.microsoft.com/office/drawing/2014/main" id="{849BDC64-BC4C-4AA6-8927-F2F82C55B866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929729" y="2474535"/>
            <a:ext cx="3294063" cy="2622550"/>
          </a:xfrm>
          <a:noFill/>
        </p:spPr>
        <p:txBody>
          <a:bodyPr/>
          <a:lstStyle>
            <a:lvl1pPr>
              <a:defRPr>
                <a:noFill/>
              </a:defRPr>
            </a:lvl1pPr>
          </a:lstStyle>
          <a:p>
            <a:endParaRPr lang="en-GB" dirty="0"/>
          </a:p>
        </p:txBody>
      </p:sp>
      <p:sp>
        <p:nvSpPr>
          <p:cNvPr id="12" name="Picture Placeholder 38">
            <a:extLst>
              <a:ext uri="{FF2B5EF4-FFF2-40B4-BE49-F238E27FC236}">
                <a16:creationId xmlns:a16="http://schemas.microsoft.com/office/drawing/2014/main" id="{95B68C17-F665-4C36-A4CF-C15362C3C1DE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4448968" y="2474535"/>
            <a:ext cx="3294063" cy="262255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endParaRPr lang="en-GB" dirty="0"/>
          </a:p>
        </p:txBody>
      </p:sp>
      <p:sp>
        <p:nvSpPr>
          <p:cNvPr id="13" name="Picture Placeholder 38">
            <a:extLst>
              <a:ext uri="{FF2B5EF4-FFF2-40B4-BE49-F238E27FC236}">
                <a16:creationId xmlns:a16="http://schemas.microsoft.com/office/drawing/2014/main" id="{B0C29C49-1732-4863-8FCB-FC9DE6D81C54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7967765" y="2474535"/>
            <a:ext cx="3294063" cy="262255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endParaRPr lang="en-GB" dirty="0"/>
          </a:p>
        </p:txBody>
      </p:sp>
      <p:sp>
        <p:nvSpPr>
          <p:cNvPr id="14" name="Text Placeholder 30">
            <a:extLst>
              <a:ext uri="{FF2B5EF4-FFF2-40B4-BE49-F238E27FC236}">
                <a16:creationId xmlns:a16="http://schemas.microsoft.com/office/drawing/2014/main" id="{4637E954-8106-4C9F-A089-3C7AADF82906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419385" y="439188"/>
            <a:ext cx="6331901" cy="315912"/>
          </a:xfrm>
        </p:spPr>
        <p:txBody>
          <a:bodyPr/>
          <a:lstStyle>
            <a:lvl1pPr marL="0" indent="0">
              <a:buNone/>
              <a:defRPr sz="1800">
                <a:latin typeface="Space Grotesk" pitchFamily="2" charset="-70"/>
                <a:cs typeface="Space Grotesk" pitchFamily="2" charset="-70"/>
              </a:defRPr>
            </a:lvl1pPr>
          </a:lstStyle>
          <a:p>
            <a:pPr lvl="0"/>
            <a:r>
              <a:rPr lang="en-US" dirty="0"/>
              <a:t>Lorem ipsum</a:t>
            </a:r>
            <a:endParaRPr lang="en-GB" dirty="0"/>
          </a:p>
        </p:txBody>
      </p:sp>
      <p:sp>
        <p:nvSpPr>
          <p:cNvPr id="15" name="Picture Placeholder 19">
            <a:extLst>
              <a:ext uri="{FF2B5EF4-FFF2-40B4-BE49-F238E27FC236}">
                <a16:creationId xmlns:a16="http://schemas.microsoft.com/office/drawing/2014/main" id="{39E97FAD-14C0-421C-A1AD-779D1C721050}"/>
              </a:ext>
            </a:extLst>
          </p:cNvPr>
          <p:cNvSpPr>
            <a:spLocks noGrp="1"/>
          </p:cNvSpPr>
          <p:nvPr>
            <p:ph type="pic" sz="quarter" idx="48" hasCustomPrompt="1"/>
          </p:nvPr>
        </p:nvSpPr>
        <p:spPr>
          <a:xfrm>
            <a:off x="8017865" y="302677"/>
            <a:ext cx="747153" cy="452423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1400">
                <a:solidFill>
                  <a:srgbClr val="1C2228"/>
                </a:solidFill>
                <a:latin typeface="Space Grotesk" pitchFamily="2" charset="-70"/>
                <a:cs typeface="Space Grotesk" pitchFamily="2" charset="-70"/>
              </a:defRPr>
            </a:lvl1pPr>
          </a:lstStyle>
          <a:p>
            <a:r>
              <a:rPr lang="lt-LT" dirty="0"/>
              <a:t>LOGO</a:t>
            </a:r>
            <a:endParaRPr lang="en-GB" dirty="0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C1398DC1-E412-4AB2-9043-8778DC9BDA6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01033" y="438419"/>
            <a:ext cx="1328372" cy="1809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8878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Pictur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45">
            <a:extLst>
              <a:ext uri="{FF2B5EF4-FFF2-40B4-BE49-F238E27FC236}">
                <a16:creationId xmlns:a16="http://schemas.microsoft.com/office/drawing/2014/main" id="{156358D8-86DF-48D0-B03C-7840AB101E8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11226" y="1495486"/>
            <a:ext cx="3362010" cy="902363"/>
          </a:xfrm>
        </p:spPr>
        <p:txBody>
          <a:bodyPr wrap="square" lIns="0" tIns="0" rIns="0" bIns="0">
            <a:spAutoFit/>
          </a:bodyPr>
          <a:lstStyle>
            <a:lvl1pPr marL="0" inden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3600" u="none" baseline="0">
                <a:solidFill>
                  <a:srgbClr val="1C2228"/>
                </a:solidFill>
                <a:uFill>
                  <a:solidFill>
                    <a:schemeClr val="bg1"/>
                  </a:solidFill>
                </a:uFill>
                <a:latin typeface="Space Grotesk Medium" pitchFamily="2" charset="-70"/>
                <a:cs typeface="Space Grotesk Medium" pitchFamily="2" charset="-70"/>
              </a:defRPr>
            </a:lvl1pPr>
          </a:lstStyle>
          <a:p>
            <a:pPr lvl="0"/>
            <a:r>
              <a:rPr lang="en-US" dirty="0"/>
              <a:t>Lorem ipsum dolor </a:t>
            </a:r>
            <a:r>
              <a:rPr lang="en-US" dirty="0" err="1"/>
              <a:t>dsit</a:t>
            </a:r>
            <a:r>
              <a:rPr lang="en-US" dirty="0"/>
              <a:t>:</a:t>
            </a:r>
          </a:p>
        </p:txBody>
      </p:sp>
      <p:sp>
        <p:nvSpPr>
          <p:cNvPr id="4" name="Text Placeholder 45">
            <a:extLst>
              <a:ext uri="{FF2B5EF4-FFF2-40B4-BE49-F238E27FC236}">
                <a16:creationId xmlns:a16="http://schemas.microsoft.com/office/drawing/2014/main" id="{2A96F057-517F-4962-8029-2233757CE895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911224" y="2457486"/>
            <a:ext cx="3362009" cy="1046440"/>
          </a:xfrm>
        </p:spPr>
        <p:txBody>
          <a:bodyPr wrap="square" lIns="0" tIns="0" rIns="0" bIns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u="none" baseline="0">
                <a:solidFill>
                  <a:srgbClr val="1C2228"/>
                </a:solidFill>
                <a:uFill>
                  <a:solidFill>
                    <a:schemeClr val="bg1"/>
                  </a:solidFill>
                </a:uFill>
                <a:latin typeface="Space Grotesk Light" pitchFamily="2" charset="-70"/>
                <a:cs typeface="Space Grotesk Light" pitchFamily="2" charset="-70"/>
              </a:defRPr>
            </a:lvl1pPr>
          </a:lstStyle>
          <a:p>
            <a:r>
              <a:rPr lang="en-US" sz="1400" dirty="0">
                <a:solidFill>
                  <a:srgbClr val="F0F9FF"/>
                </a:solidFill>
                <a:latin typeface="Space Grotesk Light" pitchFamily="2" charset="0"/>
                <a:ea typeface="DM Sans"/>
                <a:cs typeface="Space Grotesk Light" pitchFamily="2" charset="0"/>
                <a:sym typeface="DM Sans"/>
              </a:rPr>
              <a:t>Lorem ipsum dolor sit Lorem ipsum dolor sit </a:t>
            </a:r>
            <a:r>
              <a:rPr lang="en-US" sz="1400" dirty="0" err="1">
                <a:solidFill>
                  <a:srgbClr val="F0F9FF"/>
                </a:solidFill>
                <a:latin typeface="Space Grotesk Light" pitchFamily="2" charset="0"/>
                <a:ea typeface="DM Sans"/>
                <a:cs typeface="Space Grotesk Light" pitchFamily="2" charset="0"/>
                <a:sym typeface="DM Sans"/>
              </a:rPr>
              <a:t>nostrug</a:t>
            </a:r>
            <a:r>
              <a:rPr lang="en-US" sz="1400" dirty="0">
                <a:solidFill>
                  <a:srgbClr val="F0F9FF"/>
                </a:solidFill>
                <a:latin typeface="Space Grotesk Light" pitchFamily="2" charset="0"/>
                <a:ea typeface="DM Sans"/>
                <a:cs typeface="Space Grotesk Light" pitchFamily="2" charset="0"/>
                <a:sym typeface="DM Sans"/>
              </a:rPr>
              <a:t> it </a:t>
            </a:r>
            <a:r>
              <a:rPr lang="en-US" sz="1400" dirty="0" err="1">
                <a:solidFill>
                  <a:srgbClr val="F0F9FF"/>
                </a:solidFill>
                <a:latin typeface="Space Grotesk Light" pitchFamily="2" charset="0"/>
                <a:ea typeface="DM Sans"/>
                <a:cs typeface="Space Grotesk Light" pitchFamily="2" charset="0"/>
                <a:sym typeface="DM Sans"/>
              </a:rPr>
              <a:t>exerci</a:t>
            </a:r>
            <a:r>
              <a:rPr lang="en-US" sz="1400" dirty="0">
                <a:solidFill>
                  <a:srgbClr val="F0F9FF"/>
                </a:solidFill>
                <a:latin typeface="Space Grotesk Light" pitchFamily="2" charset="0"/>
                <a:ea typeface="DM Sans"/>
                <a:cs typeface="Space Grotesk Light" pitchFamily="2" charset="0"/>
                <a:sym typeface="DM Sans"/>
              </a:rPr>
              <a:t> </a:t>
            </a:r>
            <a:r>
              <a:rPr lang="en-US" sz="1400" dirty="0" err="1">
                <a:solidFill>
                  <a:srgbClr val="F0F9FF"/>
                </a:solidFill>
                <a:latin typeface="Space Grotesk Light" pitchFamily="2" charset="0"/>
                <a:ea typeface="DM Sans"/>
                <a:cs typeface="Space Grotesk Light" pitchFamily="2" charset="0"/>
                <a:sym typeface="DM Sans"/>
              </a:rPr>
              <a:t>adipisil</a:t>
            </a:r>
            <a:r>
              <a:rPr lang="en-US" sz="1400" dirty="0">
                <a:solidFill>
                  <a:srgbClr val="F0F9FF"/>
                </a:solidFill>
                <a:latin typeface="Space Grotesk Light" pitchFamily="2" charset="0"/>
                <a:ea typeface="DM Sans"/>
                <a:cs typeface="Space Grotesk Light" pitchFamily="2" charset="0"/>
                <a:sym typeface="DM Sans"/>
              </a:rPr>
              <a:t> </a:t>
            </a:r>
            <a:r>
              <a:rPr lang="en-US" sz="1400" dirty="0" err="1">
                <a:solidFill>
                  <a:srgbClr val="F0F9FF"/>
                </a:solidFill>
                <a:latin typeface="Space Grotesk Light" pitchFamily="2" charset="0"/>
                <a:ea typeface="DM Sans"/>
                <a:cs typeface="Space Grotesk Light" pitchFamily="2" charset="0"/>
                <a:sym typeface="DM Sans"/>
              </a:rPr>
              <a:t>esti</a:t>
            </a:r>
            <a:endParaRPr lang="en-US" sz="1200" dirty="0">
              <a:latin typeface="Space Grotesk Light" pitchFamily="2" charset="0"/>
              <a:cs typeface="Space Grotesk Light" pitchFamily="2" charset="0"/>
            </a:endParaRPr>
          </a:p>
          <a:p>
            <a:r>
              <a:rPr lang="en-US" sz="1400" dirty="0">
                <a:solidFill>
                  <a:srgbClr val="F0F9FF"/>
                </a:solidFill>
                <a:latin typeface="Space Grotesk Light" pitchFamily="2" charset="0"/>
                <a:ea typeface="DM Sans"/>
                <a:cs typeface="Space Grotesk Light" pitchFamily="2" charset="0"/>
                <a:sym typeface="DM Sans"/>
              </a:rPr>
              <a:t>sit </a:t>
            </a:r>
            <a:r>
              <a:rPr lang="en-US" sz="1400" dirty="0" err="1">
                <a:solidFill>
                  <a:srgbClr val="F0F9FF"/>
                </a:solidFill>
                <a:latin typeface="Space Grotesk Light" pitchFamily="2" charset="0"/>
                <a:ea typeface="DM Sans"/>
                <a:cs typeface="Space Grotesk Light" pitchFamily="2" charset="0"/>
                <a:sym typeface="DM Sans"/>
              </a:rPr>
              <a:t>nostrug</a:t>
            </a:r>
            <a:r>
              <a:rPr lang="en-US" sz="1400" dirty="0">
                <a:solidFill>
                  <a:srgbClr val="F0F9FF"/>
                </a:solidFill>
                <a:latin typeface="Space Grotesk Light" pitchFamily="2" charset="0"/>
                <a:ea typeface="DM Sans"/>
                <a:cs typeface="Space Grotesk Light" pitchFamily="2" charset="0"/>
                <a:sym typeface="DM Sans"/>
              </a:rPr>
              <a:t> it </a:t>
            </a:r>
            <a:r>
              <a:rPr lang="en-US" sz="1400" dirty="0" err="1">
                <a:solidFill>
                  <a:srgbClr val="F0F9FF"/>
                </a:solidFill>
                <a:latin typeface="Space Grotesk Light" pitchFamily="2" charset="0"/>
                <a:ea typeface="DM Sans"/>
                <a:cs typeface="Space Grotesk Light" pitchFamily="2" charset="0"/>
                <a:sym typeface="DM Sans"/>
              </a:rPr>
              <a:t>exerci</a:t>
            </a:r>
            <a:r>
              <a:rPr lang="en-US" sz="1400" dirty="0">
                <a:solidFill>
                  <a:srgbClr val="F0F9FF"/>
                </a:solidFill>
                <a:latin typeface="Space Grotesk Light" pitchFamily="2" charset="0"/>
                <a:ea typeface="DM Sans"/>
                <a:cs typeface="Space Grotesk Light" pitchFamily="2" charset="0"/>
                <a:sym typeface="DM Sans"/>
              </a:rPr>
              <a:t> </a:t>
            </a:r>
            <a:r>
              <a:rPr lang="en-US" sz="1400" dirty="0" err="1">
                <a:solidFill>
                  <a:srgbClr val="F0F9FF"/>
                </a:solidFill>
                <a:latin typeface="Space Grotesk Light" pitchFamily="2" charset="0"/>
                <a:ea typeface="DM Sans"/>
                <a:cs typeface="Space Grotesk Light" pitchFamily="2" charset="0"/>
                <a:sym typeface="DM Sans"/>
              </a:rPr>
              <a:t>adipisil</a:t>
            </a:r>
            <a:r>
              <a:rPr lang="en-US" sz="1400" dirty="0">
                <a:solidFill>
                  <a:srgbClr val="F0F9FF"/>
                </a:solidFill>
                <a:latin typeface="Space Grotesk Light" pitchFamily="2" charset="0"/>
                <a:ea typeface="DM Sans"/>
                <a:cs typeface="Space Grotesk Light" pitchFamily="2" charset="0"/>
                <a:sym typeface="DM Sans"/>
              </a:rPr>
              <a:t> </a:t>
            </a:r>
            <a:r>
              <a:rPr lang="en-US" sz="1400" dirty="0" err="1">
                <a:solidFill>
                  <a:srgbClr val="F0F9FF"/>
                </a:solidFill>
                <a:latin typeface="Space Grotesk Light" pitchFamily="2" charset="0"/>
                <a:ea typeface="DM Sans"/>
                <a:cs typeface="Space Grotesk Light" pitchFamily="2" charset="0"/>
                <a:sym typeface="DM Sans"/>
              </a:rPr>
              <a:t>esti</a:t>
            </a:r>
            <a:r>
              <a:rPr lang="en-US" sz="1200" dirty="0">
                <a:solidFill>
                  <a:srgbClr val="F0F9FF"/>
                </a:solidFill>
                <a:latin typeface="Space Grotesk Light" pitchFamily="2" charset="0"/>
                <a:ea typeface="DM Sans"/>
                <a:cs typeface="Space Grotesk Light" pitchFamily="2" charset="0"/>
                <a:sym typeface="DM Sans"/>
              </a:rPr>
              <a:t> sit </a:t>
            </a:r>
            <a:r>
              <a:rPr lang="en-US" sz="1200" dirty="0" err="1">
                <a:solidFill>
                  <a:srgbClr val="F0F9FF"/>
                </a:solidFill>
                <a:latin typeface="Space Grotesk Light" pitchFamily="2" charset="0"/>
                <a:ea typeface="DM Sans"/>
                <a:cs typeface="Space Grotesk Light" pitchFamily="2" charset="0"/>
                <a:sym typeface="DM Sans"/>
              </a:rPr>
              <a:t>nostrug</a:t>
            </a:r>
            <a:r>
              <a:rPr lang="en-US" sz="1200" dirty="0">
                <a:solidFill>
                  <a:srgbClr val="F0F9FF"/>
                </a:solidFill>
                <a:latin typeface="Space Grotesk Light" pitchFamily="2" charset="0"/>
                <a:ea typeface="DM Sans"/>
                <a:cs typeface="Space Grotesk Light" pitchFamily="2" charset="0"/>
                <a:sym typeface="DM Sans"/>
              </a:rPr>
              <a:t> it </a:t>
            </a:r>
            <a:r>
              <a:rPr lang="en-US" sz="1200" dirty="0" err="1">
                <a:solidFill>
                  <a:srgbClr val="F0F9FF"/>
                </a:solidFill>
                <a:latin typeface="Space Grotesk Light" pitchFamily="2" charset="0"/>
                <a:ea typeface="DM Sans"/>
                <a:cs typeface="Space Grotesk Light" pitchFamily="2" charset="0"/>
                <a:sym typeface="DM Sans"/>
              </a:rPr>
              <a:t>exerci</a:t>
            </a:r>
            <a:r>
              <a:rPr lang="en-US" sz="1200" dirty="0">
                <a:solidFill>
                  <a:srgbClr val="F0F9FF"/>
                </a:solidFill>
                <a:latin typeface="Space Grotesk Light" pitchFamily="2" charset="0"/>
                <a:ea typeface="DM Sans"/>
                <a:cs typeface="Space Grotesk Light" pitchFamily="2" charset="0"/>
                <a:sym typeface="DM Sans"/>
              </a:rPr>
              <a:t> sit </a:t>
            </a:r>
            <a:r>
              <a:rPr lang="en-US" sz="1200" dirty="0" err="1">
                <a:solidFill>
                  <a:srgbClr val="F0F9FF"/>
                </a:solidFill>
                <a:latin typeface="Space Grotesk Light" pitchFamily="2" charset="0"/>
                <a:ea typeface="DM Sans"/>
                <a:cs typeface="Space Grotesk Light" pitchFamily="2" charset="0"/>
                <a:sym typeface="DM Sans"/>
              </a:rPr>
              <a:t>nostrug</a:t>
            </a:r>
            <a:r>
              <a:rPr lang="en-US" sz="1200" dirty="0">
                <a:solidFill>
                  <a:srgbClr val="F0F9FF"/>
                </a:solidFill>
                <a:latin typeface="Space Grotesk Light" pitchFamily="2" charset="0"/>
                <a:ea typeface="DM Sans"/>
                <a:cs typeface="Space Grotesk Light" pitchFamily="2" charset="0"/>
                <a:sym typeface="DM Sans"/>
              </a:rPr>
              <a:t> it </a:t>
            </a:r>
            <a:r>
              <a:rPr lang="en-US" sz="1200" dirty="0" err="1">
                <a:solidFill>
                  <a:srgbClr val="F0F9FF"/>
                </a:solidFill>
                <a:latin typeface="Space Grotesk Light" pitchFamily="2" charset="0"/>
                <a:ea typeface="DM Sans"/>
                <a:cs typeface="Space Grotesk Light" pitchFamily="2" charset="0"/>
                <a:sym typeface="DM Sans"/>
              </a:rPr>
              <a:t>exerci</a:t>
            </a:r>
            <a:r>
              <a:rPr lang="en-US" sz="1200" dirty="0">
                <a:solidFill>
                  <a:srgbClr val="F0F9FF"/>
                </a:solidFill>
                <a:latin typeface="Space Grotesk Light" pitchFamily="2" charset="0"/>
                <a:ea typeface="DM Sans"/>
                <a:cs typeface="Space Grotesk Light" pitchFamily="2" charset="0"/>
                <a:sym typeface="DM Sans"/>
              </a:rPr>
              <a:t> </a:t>
            </a:r>
            <a:endParaRPr lang="en-US" sz="1200" dirty="0">
              <a:latin typeface="Space Grotesk Light" pitchFamily="2" charset="0"/>
              <a:cs typeface="Space Grotesk Light" pitchFamily="2" charset="0"/>
            </a:endParaRPr>
          </a:p>
          <a:p>
            <a:r>
              <a:rPr lang="en-US" sz="1400" dirty="0" err="1">
                <a:solidFill>
                  <a:srgbClr val="F0F9FF"/>
                </a:solidFill>
                <a:latin typeface="Space Grotesk Light" pitchFamily="2" charset="0"/>
                <a:ea typeface="DM Sans"/>
                <a:cs typeface="Space Grotesk Light" pitchFamily="2" charset="0"/>
                <a:sym typeface="DM Sans"/>
              </a:rPr>
              <a:t>nostrug</a:t>
            </a:r>
            <a:r>
              <a:rPr lang="en-US" sz="1400" dirty="0">
                <a:solidFill>
                  <a:srgbClr val="F0F9FF"/>
                </a:solidFill>
                <a:latin typeface="Space Grotesk Light" pitchFamily="2" charset="0"/>
                <a:ea typeface="DM Sans"/>
                <a:cs typeface="Space Grotesk Light" pitchFamily="2" charset="0"/>
                <a:sym typeface="DM Sans"/>
              </a:rPr>
              <a:t> it </a:t>
            </a:r>
            <a:r>
              <a:rPr lang="en-US" sz="1400" dirty="0" err="1">
                <a:solidFill>
                  <a:srgbClr val="F0F9FF"/>
                </a:solidFill>
                <a:latin typeface="Space Grotesk Light" pitchFamily="2" charset="0"/>
                <a:ea typeface="DM Sans"/>
                <a:cs typeface="Space Grotesk Light" pitchFamily="2" charset="0"/>
                <a:sym typeface="DM Sans"/>
              </a:rPr>
              <a:t>exerci</a:t>
            </a:r>
            <a:r>
              <a:rPr lang="en-US" sz="1400" dirty="0">
                <a:solidFill>
                  <a:srgbClr val="F0F9FF"/>
                </a:solidFill>
                <a:latin typeface="Space Grotesk Light" pitchFamily="2" charset="0"/>
                <a:ea typeface="DM Sans"/>
                <a:cs typeface="Space Grotesk Light" pitchFamily="2" charset="0"/>
                <a:sym typeface="DM Sans"/>
              </a:rPr>
              <a:t> </a:t>
            </a:r>
            <a:r>
              <a:rPr lang="en-US" sz="1400" dirty="0" err="1">
                <a:solidFill>
                  <a:srgbClr val="F0F9FF"/>
                </a:solidFill>
                <a:latin typeface="Space Grotesk Light" pitchFamily="2" charset="0"/>
                <a:ea typeface="DM Sans"/>
                <a:cs typeface="Space Grotesk Light" pitchFamily="2" charset="0"/>
                <a:sym typeface="DM Sans"/>
              </a:rPr>
              <a:t>adipisil</a:t>
            </a:r>
            <a:r>
              <a:rPr lang="en-US" sz="1400" dirty="0">
                <a:solidFill>
                  <a:srgbClr val="F0F9FF"/>
                </a:solidFill>
                <a:latin typeface="Space Grotesk Light" pitchFamily="2" charset="0"/>
                <a:ea typeface="DM Sans"/>
                <a:cs typeface="Space Grotesk Light" pitchFamily="2" charset="0"/>
                <a:sym typeface="DM Sans"/>
              </a:rPr>
              <a:t> </a:t>
            </a:r>
            <a:r>
              <a:rPr lang="en-US" sz="1400" dirty="0" err="1">
                <a:solidFill>
                  <a:srgbClr val="F0F9FF"/>
                </a:solidFill>
                <a:latin typeface="Space Grotesk Light" pitchFamily="2" charset="0"/>
                <a:ea typeface="DM Sans"/>
                <a:cs typeface="Space Grotesk Light" pitchFamily="2" charset="0"/>
                <a:sym typeface="DM Sans"/>
              </a:rPr>
              <a:t>esti</a:t>
            </a:r>
            <a:endParaRPr lang="en-US" sz="1200" dirty="0">
              <a:latin typeface="Space Grotesk Light" pitchFamily="2" charset="0"/>
              <a:cs typeface="Space Grotesk Light" pitchFamily="2" charset="0"/>
            </a:endParaRPr>
          </a:p>
        </p:txBody>
      </p:sp>
      <p:sp>
        <p:nvSpPr>
          <p:cNvPr id="5" name="Picture Placeholder 19">
            <a:extLst>
              <a:ext uri="{FF2B5EF4-FFF2-40B4-BE49-F238E27FC236}">
                <a16:creationId xmlns:a16="http://schemas.microsoft.com/office/drawing/2014/main" id="{50FDB5CB-AA23-4279-BD90-3137A1EC5E98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4538743" y="2519199"/>
            <a:ext cx="7586662" cy="3529012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endParaRPr lang="en-GB" dirty="0"/>
          </a:p>
        </p:txBody>
      </p:sp>
      <p:sp>
        <p:nvSpPr>
          <p:cNvPr id="6" name="Text Placeholder 30">
            <a:extLst>
              <a:ext uri="{FF2B5EF4-FFF2-40B4-BE49-F238E27FC236}">
                <a16:creationId xmlns:a16="http://schemas.microsoft.com/office/drawing/2014/main" id="{27A64172-012E-4031-8CB3-1373117B4975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419385" y="439188"/>
            <a:ext cx="6331901" cy="315912"/>
          </a:xfrm>
        </p:spPr>
        <p:txBody>
          <a:bodyPr/>
          <a:lstStyle>
            <a:lvl1pPr marL="0" indent="0">
              <a:buNone/>
              <a:defRPr sz="1800">
                <a:latin typeface="Space Grotesk" pitchFamily="2" charset="-70"/>
                <a:cs typeface="Space Grotesk" pitchFamily="2" charset="-70"/>
              </a:defRPr>
            </a:lvl1pPr>
          </a:lstStyle>
          <a:p>
            <a:pPr lvl="0"/>
            <a:r>
              <a:rPr lang="en-US" dirty="0"/>
              <a:t>Lorem ipsum</a:t>
            </a:r>
            <a:endParaRPr lang="en-GB" dirty="0"/>
          </a:p>
        </p:txBody>
      </p:sp>
      <p:sp>
        <p:nvSpPr>
          <p:cNvPr id="7" name="Picture Placeholder 19">
            <a:extLst>
              <a:ext uri="{FF2B5EF4-FFF2-40B4-BE49-F238E27FC236}">
                <a16:creationId xmlns:a16="http://schemas.microsoft.com/office/drawing/2014/main" id="{D1A1515C-C0D4-47C1-BF03-FD02E010BA28}"/>
              </a:ext>
            </a:extLst>
          </p:cNvPr>
          <p:cNvSpPr>
            <a:spLocks noGrp="1"/>
          </p:cNvSpPr>
          <p:nvPr>
            <p:ph type="pic" sz="quarter" idx="48" hasCustomPrompt="1"/>
          </p:nvPr>
        </p:nvSpPr>
        <p:spPr>
          <a:xfrm>
            <a:off x="8017865" y="302677"/>
            <a:ext cx="747153" cy="452423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1400">
                <a:solidFill>
                  <a:srgbClr val="1C2228"/>
                </a:solidFill>
                <a:latin typeface="Space Grotesk" pitchFamily="2" charset="-70"/>
                <a:cs typeface="Space Grotesk" pitchFamily="2" charset="-70"/>
              </a:defRPr>
            </a:lvl1pPr>
          </a:lstStyle>
          <a:p>
            <a:r>
              <a:rPr lang="lt-LT" dirty="0"/>
              <a:t>LOGO</a:t>
            </a:r>
            <a:endParaRPr lang="en-GB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0648A67-AA29-4DDE-BDA4-E64BFDFDD90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01033" y="438419"/>
            <a:ext cx="1328372" cy="1809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93527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B357C34-3D8B-4870-A7D5-5FAAF31974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7E4BC4C-30CE-4CF1-9B68-A48ECC30F63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FE75CDE-855A-4D90-9403-6B92BAABB93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415C2F-C607-4D90-94A5-C2378B8C1A54}" type="datetimeFigureOut">
              <a:rPr lang="en-GB" smtClean="0"/>
              <a:t>08/04/2026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BA74BD-EA5B-4DBA-81FF-E4E57A509E1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0DA957E-A110-4D9C-B65E-2C1D50BB74E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529725-4F33-4A45-889C-A1B45C7D96D4}" type="slidenum">
              <a:rPr lang="en-GB" smtClean="0"/>
              <a:t>‹#›</a:t>
            </a:fld>
            <a:endParaRPr lang="en-GB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BB7DEFF-5CC5-4231-885B-01BFAC16F234}"/>
              </a:ext>
            </a:extLst>
          </p:cNvPr>
          <p:cNvSpPr txBox="1"/>
          <p:nvPr userDrawn="1"/>
        </p:nvSpPr>
        <p:spPr>
          <a:xfrm>
            <a:off x="11496673" y="6374649"/>
            <a:ext cx="431801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fld id="{30E4CE38-59AA-4A8C-9AF9-AD07300D877A}" type="slidenum">
              <a:rPr lang="lt-LT" sz="1200" smtClean="0">
                <a:solidFill>
                  <a:srgbClr val="1C2228"/>
                </a:solidFill>
                <a:latin typeface="Space Grotesk" pitchFamily="2" charset="-70"/>
                <a:cs typeface="Space Grotesk" pitchFamily="2" charset="-70"/>
              </a:rPr>
              <a:pPr/>
              <a:t>‹#›</a:t>
            </a:fld>
            <a:endParaRPr lang="en-GB" sz="1200" dirty="0">
              <a:solidFill>
                <a:srgbClr val="1C2228"/>
              </a:solidFill>
              <a:latin typeface="Space Grotesk" pitchFamily="2" charset="-70"/>
              <a:cs typeface="Space Grotesk" pitchFamily="2" charset="-70"/>
            </a:endParaRP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3584FC7C-7AEC-4A0E-BCF4-F19286D66A8C}"/>
              </a:ext>
            </a:extLst>
          </p:cNvPr>
          <p:cNvCxnSpPr/>
          <p:nvPr userDrawn="1"/>
        </p:nvCxnSpPr>
        <p:spPr>
          <a:xfrm>
            <a:off x="479426" y="891618"/>
            <a:ext cx="11233150" cy="0"/>
          </a:xfrm>
          <a:prstGeom prst="line">
            <a:avLst/>
          </a:prstGeom>
          <a:ln w="15875">
            <a:solidFill>
              <a:srgbClr val="1C222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>
            <a:extLst>
              <a:ext uri="{FF2B5EF4-FFF2-40B4-BE49-F238E27FC236}">
                <a16:creationId xmlns:a16="http://schemas.microsoft.com/office/drawing/2014/main" id="{45DB1905-9E7D-4A16-9D4C-5CA4C9049265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65420" y="302678"/>
            <a:ext cx="747153" cy="4524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51486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61" r:id="rId3"/>
    <p:sldLayoutId id="2147483662" r:id="rId4"/>
    <p:sldLayoutId id="2147483666" r:id="rId5"/>
    <p:sldLayoutId id="2147483665" r:id="rId6"/>
    <p:sldLayoutId id="2147483667" r:id="rId7"/>
    <p:sldLayoutId id="2147483668" r:id="rId8"/>
    <p:sldLayoutId id="2147483669" r:id="rId9"/>
    <p:sldLayoutId id="2147483671" r:id="rId10"/>
    <p:sldLayoutId id="2147483686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EEE879-2AAA-496F-9EF8-C5C9940410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7300" dirty="0"/>
              <a:t>Presentation title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3F54427-54D8-40B6-B2CC-53319FA80C7A}"/>
              </a:ext>
            </a:extLst>
          </p:cNvPr>
          <p:cNvSpPr>
            <a:spLocks noGrp="1"/>
          </p:cNvSpPr>
          <p:nvPr>
            <p:ph type="body" idx="15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GB" sz="1850"/>
              <a:t>Position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1DB6186-D08E-40BD-AB01-EE5724FCA8A3}"/>
              </a:ext>
            </a:extLst>
          </p:cNvPr>
          <p:cNvSpPr>
            <a:spLocks noGrp="1"/>
          </p:cNvSpPr>
          <p:nvPr>
            <p:ph type="body" idx="16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GB" sz="1850"/>
              <a:t>Name, Last Name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BA558AF-E21B-4840-BDAD-E0EBF5DB6BA6}"/>
              </a:ext>
            </a:extLst>
          </p:cNvPr>
          <p:cNvSpPr>
            <a:spLocks noGrp="1"/>
          </p:cNvSpPr>
          <p:nvPr>
            <p:ph type="body" idx="17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GB" sz="1850"/>
              <a:t>Position</a:t>
            </a:r>
            <a:endParaRPr lang="en-GB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E0002888-985E-43DD-ACB6-C6CA8B6B3946}"/>
              </a:ext>
            </a:extLst>
          </p:cNvPr>
          <p:cNvSpPr>
            <a:spLocks noGrp="1"/>
          </p:cNvSpPr>
          <p:nvPr>
            <p:ph type="body" idx="18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GB" sz="1850"/>
              <a:t>Name, Last Name</a:t>
            </a:r>
            <a:endParaRPr lang="en-GB"/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21A55040-4668-4038-A32F-7AA1B424173B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/>
      </p:sp>
    </p:spTree>
    <p:extLst>
      <p:ext uri="{BB962C8B-B14F-4D97-AF65-F5344CB8AC3E}">
        <p14:creationId xmlns:p14="http://schemas.microsoft.com/office/powerpoint/2010/main" val="203957925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F9EEE026-BA0D-4808-B09F-88C18C83976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7802CCC-737C-4134-99EC-7893BD1DA7F5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C65A34DF-EDEE-407A-BDE0-403B14DFA2A6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/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287A511-9D3F-4354-AC8C-A5F69A5CD246}"/>
              </a:ext>
            </a:extLst>
          </p:cNvPr>
          <p:cNvSpPr>
            <a:spLocks noGrp="1"/>
          </p:cNvSpPr>
          <p:nvPr>
            <p:ph type="body" sz="quarter" idx="47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D5B0B353-774D-45A4-BCDD-9C17F5390306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/>
      </p:sp>
    </p:spTree>
    <p:extLst>
      <p:ext uri="{BB962C8B-B14F-4D97-AF65-F5344CB8AC3E}">
        <p14:creationId xmlns:p14="http://schemas.microsoft.com/office/powerpoint/2010/main" val="50381036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04DB72E-1437-486E-9040-5925A9783A8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3B74D9C-D293-4A81-B5D3-4A16BAC103EA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/>
      </p:sp>
    </p:spTree>
    <p:extLst>
      <p:ext uri="{BB962C8B-B14F-4D97-AF65-F5344CB8AC3E}">
        <p14:creationId xmlns:p14="http://schemas.microsoft.com/office/powerpoint/2010/main" val="15023393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026081-BDD9-42F2-A162-01CBC7CDC7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7300" dirty="0"/>
              <a:t>Presentation title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50A6484-A764-44C7-AC67-8FCD9EE80961}"/>
              </a:ext>
            </a:extLst>
          </p:cNvPr>
          <p:cNvSpPr>
            <a:spLocks noGrp="1"/>
          </p:cNvSpPr>
          <p:nvPr>
            <p:ph type="body" idx="15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C1AEB01-B319-42B5-A329-807CB192573F}"/>
              </a:ext>
            </a:extLst>
          </p:cNvPr>
          <p:cNvSpPr>
            <a:spLocks noGrp="1"/>
          </p:cNvSpPr>
          <p:nvPr>
            <p:ph type="body" idx="17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07ACC08-8244-48D6-B45A-932229ED5228}"/>
              </a:ext>
            </a:extLst>
          </p:cNvPr>
          <p:cNvSpPr>
            <a:spLocks noGrp="1"/>
          </p:cNvSpPr>
          <p:nvPr>
            <p:ph type="body" idx="16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775AA78A-34A1-4A09-9364-15793F9074A8}"/>
              </a:ext>
            </a:extLst>
          </p:cNvPr>
          <p:cNvSpPr>
            <a:spLocks noGrp="1"/>
          </p:cNvSpPr>
          <p:nvPr>
            <p:ph type="body" idx="18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0AD752D4-5266-48B2-B0C3-A0CE234BCF47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/>
      </p:sp>
    </p:spTree>
    <p:extLst>
      <p:ext uri="{BB962C8B-B14F-4D97-AF65-F5344CB8AC3E}">
        <p14:creationId xmlns:p14="http://schemas.microsoft.com/office/powerpoint/2010/main" val="29596479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ble Placeholder 1">
            <a:extLst>
              <a:ext uri="{FF2B5EF4-FFF2-40B4-BE49-F238E27FC236}">
                <a16:creationId xmlns:a16="http://schemas.microsoft.com/office/drawing/2014/main" id="{1BB178FC-89C4-462E-8DF4-92FC3C2ACFC8}"/>
              </a:ext>
            </a:extLst>
          </p:cNvPr>
          <p:cNvSpPr>
            <a:spLocks noGrp="1"/>
          </p:cNvSpPr>
          <p:nvPr>
            <p:ph type="tbl" sz="quarter" idx="17"/>
          </p:nvPr>
        </p:nvSpPr>
        <p:spPr/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68720E0-F016-4CB9-8F03-A7CA754C72CE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>
            <a:normAutofit fontScale="92500" lnSpcReduction="10000"/>
          </a:bodyPr>
          <a:lstStyle/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3980EB9-A5CA-41F8-8113-2C390FB8550E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1ED3585-6A91-4ED7-8659-36B55A38CDE8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Table Placeholder 5">
            <a:extLst>
              <a:ext uri="{FF2B5EF4-FFF2-40B4-BE49-F238E27FC236}">
                <a16:creationId xmlns:a16="http://schemas.microsoft.com/office/drawing/2014/main" id="{57D66998-7F1F-428F-9C0A-1B2E5EE9148A}"/>
              </a:ext>
            </a:extLst>
          </p:cNvPr>
          <p:cNvSpPr>
            <a:spLocks noGrp="1"/>
          </p:cNvSpPr>
          <p:nvPr>
            <p:ph type="tbl" sz="quarter" idx="22"/>
          </p:nvPr>
        </p:nvSpPr>
        <p:spPr/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7333B725-9517-4F61-A017-C2038936A262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/>
        <p:txBody>
          <a:bodyPr>
            <a:normAutofit fontScale="92500" lnSpcReduction="10000"/>
          </a:bodyPr>
          <a:lstStyle/>
          <a:p>
            <a:endParaRPr lang="en-GB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BD3AB65C-2114-4B65-8ADD-C9374B36A42F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Table Placeholder 8">
            <a:extLst>
              <a:ext uri="{FF2B5EF4-FFF2-40B4-BE49-F238E27FC236}">
                <a16:creationId xmlns:a16="http://schemas.microsoft.com/office/drawing/2014/main" id="{78AEC692-8EC4-4AC3-BD2B-E0140D67C948}"/>
              </a:ext>
            </a:extLst>
          </p:cNvPr>
          <p:cNvSpPr>
            <a:spLocks noGrp="1"/>
          </p:cNvSpPr>
          <p:nvPr>
            <p:ph type="tbl" sz="quarter" idx="27"/>
          </p:nvPr>
        </p:nvSpPr>
        <p:spPr/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D69D99F5-56C9-4FCD-B015-CB9CDDE49B7A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/>
        <p:txBody>
          <a:bodyPr>
            <a:normAutofit fontScale="92500" lnSpcReduction="10000"/>
          </a:bodyPr>
          <a:lstStyle/>
          <a:p>
            <a:endParaRPr lang="en-GB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DBA5770A-497D-4363-9DE5-54E60D78EE43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2" name="Table Placeholder 11">
            <a:extLst>
              <a:ext uri="{FF2B5EF4-FFF2-40B4-BE49-F238E27FC236}">
                <a16:creationId xmlns:a16="http://schemas.microsoft.com/office/drawing/2014/main" id="{ADF938C2-19D4-4848-BC9F-0FFBE166D90B}"/>
              </a:ext>
            </a:extLst>
          </p:cNvPr>
          <p:cNvSpPr>
            <a:spLocks noGrp="1"/>
          </p:cNvSpPr>
          <p:nvPr>
            <p:ph type="tbl" sz="quarter" idx="30"/>
          </p:nvPr>
        </p:nvSpPr>
        <p:spPr/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9D6352F5-EE6B-4262-89C1-938CF172B7D3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/>
        <p:txBody>
          <a:bodyPr>
            <a:normAutofit fontScale="92500" lnSpcReduction="10000"/>
          </a:bodyPr>
          <a:lstStyle/>
          <a:p>
            <a:endParaRPr lang="en-GB"/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00319138-F575-467C-A80F-9EA53806E076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5" name="Table Placeholder 14">
            <a:extLst>
              <a:ext uri="{FF2B5EF4-FFF2-40B4-BE49-F238E27FC236}">
                <a16:creationId xmlns:a16="http://schemas.microsoft.com/office/drawing/2014/main" id="{D7476C17-6950-469F-A5AD-C81C14B4874F}"/>
              </a:ext>
            </a:extLst>
          </p:cNvPr>
          <p:cNvSpPr>
            <a:spLocks noGrp="1"/>
          </p:cNvSpPr>
          <p:nvPr>
            <p:ph type="tbl" sz="quarter" idx="33"/>
          </p:nvPr>
        </p:nvSpPr>
        <p:spPr/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37076241-8923-4197-A2DD-89BDCF817694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/>
        <p:txBody>
          <a:bodyPr>
            <a:normAutofit fontScale="92500" lnSpcReduction="10000"/>
          </a:bodyPr>
          <a:lstStyle/>
          <a:p>
            <a:endParaRPr lang="en-GB"/>
          </a:p>
        </p:txBody>
      </p:sp>
      <p:sp>
        <p:nvSpPr>
          <p:cNvPr id="17" name="Table Placeholder 16">
            <a:extLst>
              <a:ext uri="{FF2B5EF4-FFF2-40B4-BE49-F238E27FC236}">
                <a16:creationId xmlns:a16="http://schemas.microsoft.com/office/drawing/2014/main" id="{9543F916-CB6E-4E9D-9ACB-608B6D08BEFA}"/>
              </a:ext>
            </a:extLst>
          </p:cNvPr>
          <p:cNvSpPr>
            <a:spLocks noGrp="1"/>
          </p:cNvSpPr>
          <p:nvPr>
            <p:ph type="tbl" sz="quarter" idx="35"/>
          </p:nvPr>
        </p:nvSpPr>
        <p:spPr/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24CD0A7A-9102-41E1-84C4-687F04341D49}"/>
              </a:ext>
            </a:extLst>
          </p:cNvPr>
          <p:cNvSpPr>
            <a:spLocks noGrp="1"/>
          </p:cNvSpPr>
          <p:nvPr>
            <p:ph type="body" sz="quarter" idx="36"/>
          </p:nvPr>
        </p:nvSpPr>
        <p:spPr/>
        <p:txBody>
          <a:bodyPr>
            <a:normAutofit fontScale="92500" lnSpcReduction="10000"/>
          </a:bodyPr>
          <a:lstStyle/>
          <a:p>
            <a:endParaRPr lang="en-GB"/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DEB83DC7-6F87-41F1-8417-38C756BA4C9A}"/>
              </a:ext>
            </a:extLst>
          </p:cNvPr>
          <p:cNvSpPr>
            <a:spLocks noGrp="1"/>
          </p:cNvSpPr>
          <p:nvPr>
            <p:ph type="body" sz="quarter" idx="37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20" name="Table Placeholder 19">
            <a:extLst>
              <a:ext uri="{FF2B5EF4-FFF2-40B4-BE49-F238E27FC236}">
                <a16:creationId xmlns:a16="http://schemas.microsoft.com/office/drawing/2014/main" id="{226284CB-C899-409F-BCFC-699F969E763B}"/>
              </a:ext>
            </a:extLst>
          </p:cNvPr>
          <p:cNvSpPr>
            <a:spLocks noGrp="1"/>
          </p:cNvSpPr>
          <p:nvPr>
            <p:ph type="tbl" sz="quarter" idx="38"/>
          </p:nvPr>
        </p:nvSpPr>
        <p:spPr/>
      </p:sp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3FD8EECD-F53C-4D6B-A09A-F72375E961B7}"/>
              </a:ext>
            </a:extLst>
          </p:cNvPr>
          <p:cNvSpPr>
            <a:spLocks noGrp="1"/>
          </p:cNvSpPr>
          <p:nvPr>
            <p:ph type="body" sz="quarter" idx="39"/>
          </p:nvPr>
        </p:nvSpPr>
        <p:spPr/>
        <p:txBody>
          <a:bodyPr>
            <a:normAutofit fontScale="92500" lnSpcReduction="10000"/>
          </a:bodyPr>
          <a:lstStyle/>
          <a:p>
            <a:endParaRPr lang="en-GB"/>
          </a:p>
        </p:txBody>
      </p:sp>
      <p:sp>
        <p:nvSpPr>
          <p:cNvPr id="22" name="Text Placeholder 21">
            <a:extLst>
              <a:ext uri="{FF2B5EF4-FFF2-40B4-BE49-F238E27FC236}">
                <a16:creationId xmlns:a16="http://schemas.microsoft.com/office/drawing/2014/main" id="{9F12D46B-FB93-4ED9-8D09-7DF23346F16C}"/>
              </a:ext>
            </a:extLst>
          </p:cNvPr>
          <p:cNvSpPr>
            <a:spLocks noGrp="1"/>
          </p:cNvSpPr>
          <p:nvPr>
            <p:ph type="body" sz="quarter" idx="4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23" name="Text Placeholder 22">
            <a:extLst>
              <a:ext uri="{FF2B5EF4-FFF2-40B4-BE49-F238E27FC236}">
                <a16:creationId xmlns:a16="http://schemas.microsoft.com/office/drawing/2014/main" id="{DC87E493-33C7-4506-BA75-3D7AF903DF73}"/>
              </a:ext>
            </a:extLst>
          </p:cNvPr>
          <p:cNvSpPr>
            <a:spLocks noGrp="1"/>
          </p:cNvSpPr>
          <p:nvPr>
            <p:ph type="body" sz="quarter" idx="4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24" name="Table Placeholder 23">
            <a:extLst>
              <a:ext uri="{FF2B5EF4-FFF2-40B4-BE49-F238E27FC236}">
                <a16:creationId xmlns:a16="http://schemas.microsoft.com/office/drawing/2014/main" id="{385220C2-DD19-4FCA-BF6F-9CE294D4E3D7}"/>
              </a:ext>
            </a:extLst>
          </p:cNvPr>
          <p:cNvSpPr>
            <a:spLocks noGrp="1"/>
          </p:cNvSpPr>
          <p:nvPr>
            <p:ph type="tbl" sz="quarter" idx="42"/>
          </p:nvPr>
        </p:nvSpPr>
        <p:spPr/>
      </p:sp>
      <p:sp>
        <p:nvSpPr>
          <p:cNvPr id="25" name="Text Placeholder 24">
            <a:extLst>
              <a:ext uri="{FF2B5EF4-FFF2-40B4-BE49-F238E27FC236}">
                <a16:creationId xmlns:a16="http://schemas.microsoft.com/office/drawing/2014/main" id="{84E2F766-7707-4D1E-A75D-ACBF96975877}"/>
              </a:ext>
            </a:extLst>
          </p:cNvPr>
          <p:cNvSpPr>
            <a:spLocks noGrp="1"/>
          </p:cNvSpPr>
          <p:nvPr>
            <p:ph type="body" sz="quarter" idx="43"/>
          </p:nvPr>
        </p:nvSpPr>
        <p:spPr/>
        <p:txBody>
          <a:bodyPr>
            <a:normAutofit fontScale="92500" lnSpcReduction="10000"/>
          </a:bodyPr>
          <a:lstStyle/>
          <a:p>
            <a:endParaRPr lang="en-GB"/>
          </a:p>
        </p:txBody>
      </p:sp>
      <p:sp>
        <p:nvSpPr>
          <p:cNvPr id="26" name="Text Placeholder 25">
            <a:extLst>
              <a:ext uri="{FF2B5EF4-FFF2-40B4-BE49-F238E27FC236}">
                <a16:creationId xmlns:a16="http://schemas.microsoft.com/office/drawing/2014/main" id="{EE2C4382-0EE6-4134-B956-6DF1E761B336}"/>
              </a:ext>
            </a:extLst>
          </p:cNvPr>
          <p:cNvSpPr>
            <a:spLocks noGrp="1"/>
          </p:cNvSpPr>
          <p:nvPr>
            <p:ph type="body" sz="quarter" idx="44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27" name="Table Placeholder 26">
            <a:extLst>
              <a:ext uri="{FF2B5EF4-FFF2-40B4-BE49-F238E27FC236}">
                <a16:creationId xmlns:a16="http://schemas.microsoft.com/office/drawing/2014/main" id="{FC3E285A-C286-445C-B24D-89F9D9216750}"/>
              </a:ext>
            </a:extLst>
          </p:cNvPr>
          <p:cNvSpPr>
            <a:spLocks noGrp="1"/>
          </p:cNvSpPr>
          <p:nvPr>
            <p:ph type="tbl" sz="quarter" idx="45"/>
          </p:nvPr>
        </p:nvSpPr>
        <p:spPr/>
      </p:sp>
      <p:sp>
        <p:nvSpPr>
          <p:cNvPr id="28" name="Text Placeholder 27">
            <a:extLst>
              <a:ext uri="{FF2B5EF4-FFF2-40B4-BE49-F238E27FC236}">
                <a16:creationId xmlns:a16="http://schemas.microsoft.com/office/drawing/2014/main" id="{2C239805-62CA-4E32-B690-5BBE80710F5B}"/>
              </a:ext>
            </a:extLst>
          </p:cNvPr>
          <p:cNvSpPr>
            <a:spLocks noGrp="1"/>
          </p:cNvSpPr>
          <p:nvPr>
            <p:ph type="body" sz="quarter" idx="46"/>
          </p:nvPr>
        </p:nvSpPr>
        <p:spPr/>
        <p:txBody>
          <a:bodyPr>
            <a:normAutofit fontScale="92500" lnSpcReduction="10000"/>
          </a:bodyPr>
          <a:lstStyle/>
          <a:p>
            <a:endParaRPr lang="en-GB"/>
          </a:p>
        </p:txBody>
      </p:sp>
      <p:sp>
        <p:nvSpPr>
          <p:cNvPr id="29" name="Text Placeholder 28">
            <a:extLst>
              <a:ext uri="{FF2B5EF4-FFF2-40B4-BE49-F238E27FC236}">
                <a16:creationId xmlns:a16="http://schemas.microsoft.com/office/drawing/2014/main" id="{17979BF2-AD53-4428-A1F5-91ABF0591324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419385" y="412294"/>
            <a:ext cx="6331901" cy="315912"/>
          </a:xfrm>
        </p:spPr>
        <p:txBody>
          <a:bodyPr>
            <a:normAutofit fontScale="62500" lnSpcReduction="20000"/>
          </a:bodyPr>
          <a:lstStyle/>
          <a:p>
            <a:endParaRPr lang="en-GB"/>
          </a:p>
        </p:txBody>
      </p:sp>
      <p:sp>
        <p:nvSpPr>
          <p:cNvPr id="30" name="Picture Placeholder 29">
            <a:extLst>
              <a:ext uri="{FF2B5EF4-FFF2-40B4-BE49-F238E27FC236}">
                <a16:creationId xmlns:a16="http://schemas.microsoft.com/office/drawing/2014/main" id="{E352EB46-46F9-4E56-B8C6-A3FFC0434584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/>
      </p:sp>
    </p:spTree>
    <p:extLst>
      <p:ext uri="{BB962C8B-B14F-4D97-AF65-F5344CB8AC3E}">
        <p14:creationId xmlns:p14="http://schemas.microsoft.com/office/powerpoint/2010/main" val="41438200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3D7F730C-8037-45D2-BA4D-AA411C42B8B1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44E41CA-F99D-4F77-AE30-0008C643642B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FF40F06-C685-4ECB-96AC-BEBFE2A2A87A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0A0AD917-0026-476D-9C9B-DA683D4B29D0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/>
      </p:sp>
    </p:spTree>
    <p:extLst>
      <p:ext uri="{BB962C8B-B14F-4D97-AF65-F5344CB8AC3E}">
        <p14:creationId xmlns:p14="http://schemas.microsoft.com/office/powerpoint/2010/main" val="39288839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82208381-5594-44F0-8BC5-AF4A1B106C8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Table Placeholder 2">
            <a:extLst>
              <a:ext uri="{FF2B5EF4-FFF2-40B4-BE49-F238E27FC236}">
                <a16:creationId xmlns:a16="http://schemas.microsoft.com/office/drawing/2014/main" id="{C555DCE8-C1B0-4A63-8009-7B1100668345}"/>
              </a:ext>
            </a:extLst>
          </p:cNvPr>
          <p:cNvSpPr>
            <a:spLocks noGrp="1"/>
          </p:cNvSpPr>
          <p:nvPr>
            <p:ph type="tbl" sz="quarter" idx="17"/>
          </p:nvPr>
        </p:nvSpPr>
        <p:spPr/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A49A1FF-D11A-4D77-A8E6-DE1A9DEE557E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FB845D2-3367-44B5-88C5-40F60225B9FB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Table Placeholder 5">
            <a:extLst>
              <a:ext uri="{FF2B5EF4-FFF2-40B4-BE49-F238E27FC236}">
                <a16:creationId xmlns:a16="http://schemas.microsoft.com/office/drawing/2014/main" id="{5ACD9034-D584-4578-891B-04ED5BFCFC75}"/>
              </a:ext>
            </a:extLst>
          </p:cNvPr>
          <p:cNvSpPr>
            <a:spLocks noGrp="1"/>
          </p:cNvSpPr>
          <p:nvPr>
            <p:ph type="tbl" sz="quarter" idx="20"/>
          </p:nvPr>
        </p:nvSpPr>
        <p:spPr/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3FA3DFD6-59E8-488F-A795-3958FDA54FDB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B231FE7B-C070-4814-92FC-10358149CE77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Table Placeholder 8">
            <a:extLst>
              <a:ext uri="{FF2B5EF4-FFF2-40B4-BE49-F238E27FC236}">
                <a16:creationId xmlns:a16="http://schemas.microsoft.com/office/drawing/2014/main" id="{6483B93A-F147-4C2F-959F-663F17D1CBF3}"/>
              </a:ext>
            </a:extLst>
          </p:cNvPr>
          <p:cNvSpPr>
            <a:spLocks noGrp="1"/>
          </p:cNvSpPr>
          <p:nvPr>
            <p:ph type="tbl" sz="quarter" idx="23"/>
          </p:nvPr>
        </p:nvSpPr>
        <p:spPr/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1170AE77-04C4-46CD-B482-D8B93A256049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7A44B5E1-18CA-4FE1-903F-7B862DA7391B}"/>
              </a:ext>
            </a:extLst>
          </p:cNvPr>
          <p:cNvSpPr>
            <a:spLocks noGrp="1"/>
          </p:cNvSpPr>
          <p:nvPr>
            <p:ph type="body" sz="quarter" idx="47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9CC14DB8-65F8-4FC2-AF66-CFBDB714D2F1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/>
      </p:sp>
    </p:spTree>
    <p:extLst>
      <p:ext uri="{BB962C8B-B14F-4D97-AF65-F5344CB8AC3E}">
        <p14:creationId xmlns:p14="http://schemas.microsoft.com/office/powerpoint/2010/main" val="22606939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968A45E-2FAC-4022-BA58-931AFDA24F2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Table Placeholder 2">
            <a:extLst>
              <a:ext uri="{FF2B5EF4-FFF2-40B4-BE49-F238E27FC236}">
                <a16:creationId xmlns:a16="http://schemas.microsoft.com/office/drawing/2014/main" id="{3F4DDA57-4143-4283-8B26-51FC9ED328B1}"/>
              </a:ext>
            </a:extLst>
          </p:cNvPr>
          <p:cNvSpPr>
            <a:spLocks noGrp="1"/>
          </p:cNvSpPr>
          <p:nvPr>
            <p:ph type="tbl" sz="quarter" idx="17"/>
          </p:nvPr>
        </p:nvSpPr>
        <p:spPr/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99B5C17-AA12-4005-957F-28B36938E237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84E4123-B9D5-4036-81D5-C81A0F63D3AC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Table Placeholder 5">
            <a:extLst>
              <a:ext uri="{FF2B5EF4-FFF2-40B4-BE49-F238E27FC236}">
                <a16:creationId xmlns:a16="http://schemas.microsoft.com/office/drawing/2014/main" id="{531EE40F-9C35-4F18-A3D4-651164872180}"/>
              </a:ext>
            </a:extLst>
          </p:cNvPr>
          <p:cNvSpPr>
            <a:spLocks noGrp="1"/>
          </p:cNvSpPr>
          <p:nvPr>
            <p:ph type="tbl" sz="quarter" idx="22"/>
          </p:nvPr>
        </p:nvSpPr>
        <p:spPr/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E29666E7-5FAA-4837-93CF-034FE2A62828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CEF1B004-AD8C-4627-AB9E-35398ADAC240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Table Placeholder 8">
            <a:extLst>
              <a:ext uri="{FF2B5EF4-FFF2-40B4-BE49-F238E27FC236}">
                <a16:creationId xmlns:a16="http://schemas.microsoft.com/office/drawing/2014/main" id="{FB54FCDC-324A-4484-A38A-EE1C0CD9513E}"/>
              </a:ext>
            </a:extLst>
          </p:cNvPr>
          <p:cNvSpPr>
            <a:spLocks noGrp="1"/>
          </p:cNvSpPr>
          <p:nvPr>
            <p:ph type="tbl" sz="quarter" idx="25"/>
          </p:nvPr>
        </p:nvSpPr>
        <p:spPr/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01957204-FDF7-434D-B9EF-515C02C52BD0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576C6E43-0AF8-4CE6-8462-5CFA4DD23EE9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2" name="Table Placeholder 11">
            <a:extLst>
              <a:ext uri="{FF2B5EF4-FFF2-40B4-BE49-F238E27FC236}">
                <a16:creationId xmlns:a16="http://schemas.microsoft.com/office/drawing/2014/main" id="{1B57C804-D14F-4CDA-AB47-C90A1E5DE8D6}"/>
              </a:ext>
            </a:extLst>
          </p:cNvPr>
          <p:cNvSpPr>
            <a:spLocks noGrp="1"/>
          </p:cNvSpPr>
          <p:nvPr>
            <p:ph type="tbl" sz="quarter" idx="29"/>
          </p:nvPr>
        </p:nvSpPr>
        <p:spPr/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BF1352A5-E0B0-4E73-88F4-AFB9ED4A433E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F8519758-386C-4C50-8477-765952BB3153}"/>
              </a:ext>
            </a:extLst>
          </p:cNvPr>
          <p:cNvSpPr>
            <a:spLocks noGrp="1"/>
          </p:cNvSpPr>
          <p:nvPr>
            <p:ph type="body" sz="quarter" idx="47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0A1EC5C1-1AE0-415B-B202-A47CE3E3A47A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/>
      </p:sp>
    </p:spTree>
    <p:extLst>
      <p:ext uri="{BB962C8B-B14F-4D97-AF65-F5344CB8AC3E}">
        <p14:creationId xmlns:p14="http://schemas.microsoft.com/office/powerpoint/2010/main" val="13771481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76A19AB3-AB65-4E96-AE08-49038F58092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E7FE9C4-66EC-44A4-A913-BA3A92ECC9D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D8A7734D-8451-497C-B8C0-89DD9D565656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/>
      </p:sp>
    </p:spTree>
    <p:extLst>
      <p:ext uri="{BB962C8B-B14F-4D97-AF65-F5344CB8AC3E}">
        <p14:creationId xmlns:p14="http://schemas.microsoft.com/office/powerpoint/2010/main" val="10741782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A5AD6DF-55FD-4454-96FF-C887FC94D96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AFD67E0-EF92-4E62-A53C-2E2D593F6D3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B367F7E-8E8F-463F-B1A4-7A5DD299D52B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8BB1A8A-0E66-42B3-8901-69A3F7191B7F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0A2F7429-A9B6-4763-A51C-E446B95D51B2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50D65CFA-11BC-40C0-B797-9B2DE5B1B0DC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9EEA511C-111E-469E-8A67-77B7750360F5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BC050EEC-7656-459F-8442-DF04123745C7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/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4E590D19-99B6-44F9-8600-6DC0693CCC1D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/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94678BD7-DFCF-45C1-9155-304D84416E06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/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124DC4B1-2E8D-40A6-9B80-6B16E4B7DE71}"/>
              </a:ext>
            </a:extLst>
          </p:cNvPr>
          <p:cNvSpPr>
            <a:spLocks noGrp="1"/>
          </p:cNvSpPr>
          <p:nvPr>
            <p:ph type="body" sz="quarter" idx="47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DCE3A006-78FC-45A4-B755-896978B1385A}"/>
              </a:ext>
            </a:extLst>
          </p:cNvPr>
          <p:cNvSpPr>
            <a:spLocks noGrp="1"/>
          </p:cNvSpPr>
          <p:nvPr>
            <p:ph type="pic" sz="quarter" idx="48"/>
          </p:nvPr>
        </p:nvSpPr>
        <p:spPr/>
      </p:sp>
    </p:spTree>
    <p:extLst>
      <p:ext uri="{BB962C8B-B14F-4D97-AF65-F5344CB8AC3E}">
        <p14:creationId xmlns:p14="http://schemas.microsoft.com/office/powerpoint/2010/main" val="389385215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743D37E8-9F78-4401-B535-232111D62F6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EF49E03-804D-4C43-B1F4-34AB73696069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58BA59D2-BD77-43E5-AD3E-DAF3561CEAB4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/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FFACFAF-6260-4660-B6B3-75C62C6A20C0}"/>
              </a:ext>
            </a:extLst>
          </p:cNvPr>
          <p:cNvSpPr>
            <a:spLocks noGrp="1"/>
          </p:cNvSpPr>
          <p:nvPr>
            <p:ph type="body" sz="quarter" idx="47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FB1E0690-D9A9-45EC-9D59-0995BC40979E}"/>
              </a:ext>
            </a:extLst>
          </p:cNvPr>
          <p:cNvSpPr>
            <a:spLocks noGrp="1"/>
          </p:cNvSpPr>
          <p:nvPr>
            <p:ph type="pic" sz="quarter" idx="48"/>
          </p:nvPr>
        </p:nvSpPr>
        <p:spPr/>
      </p:sp>
    </p:spTree>
    <p:extLst>
      <p:ext uri="{BB962C8B-B14F-4D97-AF65-F5344CB8AC3E}">
        <p14:creationId xmlns:p14="http://schemas.microsoft.com/office/powerpoint/2010/main" val="157163790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a63ec35-16fc-44a9-8733-41e092331045" xsi:nil="true"/>
    <lcf76f155ced4ddcb4097134ff3c332f xmlns="20552c4e-921b-4aa6-9f8d-3d61514c4e5b">
      <Terms xmlns="http://schemas.microsoft.com/office/infopath/2007/PartnerControls"/>
    </lcf76f155ced4ddcb4097134ff3c332f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186D72EDBAE9748AEFE3441705DD454" ma:contentTypeVersion="15" ma:contentTypeDescription="Create a new document." ma:contentTypeScope="" ma:versionID="8c378efc8c0fb19cc374b590e570a82f">
  <xsd:schema xmlns:xsd="http://www.w3.org/2001/XMLSchema" xmlns:xs="http://www.w3.org/2001/XMLSchema" xmlns:p="http://schemas.microsoft.com/office/2006/metadata/properties" xmlns:ns2="20552c4e-921b-4aa6-9f8d-3d61514c4e5b" xmlns:ns3="ba63ec35-16fc-44a9-8733-41e092331045" targetNamespace="http://schemas.microsoft.com/office/2006/metadata/properties" ma:root="true" ma:fieldsID="d390d7f51e3aa06ed40355aa25985bf6" ns2:_="" ns3:_="">
    <xsd:import namespace="20552c4e-921b-4aa6-9f8d-3d61514c4e5b"/>
    <xsd:import namespace="ba63ec35-16fc-44a9-8733-41e092331045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ObjectDetectorVersions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SearchProperties" minOccurs="0"/>
                <xsd:element ref="ns2:MediaServiceLocation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0552c4e-921b-4aa6-9f8d-3d61514c4e5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4" nillable="true" ma:taxonomy="true" ma:internalName="lcf76f155ced4ddcb4097134ff3c332f" ma:taxonomyFieldName="MediaServiceImageTags" ma:displayName="Image Tags" ma:readOnly="false" ma:fieldId="{5cf76f15-5ced-4ddc-b409-7134ff3c332f}" ma:taxonomyMulti="true" ma:sspId="20d7e213-1755-4b6d-a82f-40a84331eb3a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6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SearchProperties" ma:index="2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Location" ma:index="21" nillable="true" ma:displayName="Location" ma:indexed="true" ma:internalName="MediaServiceLocation" ma:readOnly="true">
      <xsd:simpleType>
        <xsd:restriction base="dms:Text"/>
      </xsd:simpleType>
    </xsd:element>
    <xsd:element name="MediaLengthInSeconds" ma:index="22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a63ec35-16fc-44a9-8733-41e092331045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5" nillable="true" ma:displayName="Taxonomy Catch All Column" ma:hidden="true" ma:list="{b3394455-5a80-4303-9fd0-3e15a43bcf71}" ma:internalName="TaxCatchAll" ma:showField="CatchAllData" ma:web="ba63ec35-16fc-44a9-8733-41e09233104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D5103CA3-7E8A-4565-9DD0-BE0C8DD156F3}">
  <ds:schemaRefs>
    <ds:schemaRef ds:uri="http://schemas.microsoft.com/office/2006/metadata/properties"/>
    <ds:schemaRef ds:uri="http://schemas.microsoft.com/office/infopath/2007/PartnerControls"/>
    <ds:schemaRef ds:uri="ba63ec35-16fc-44a9-8733-41e092331045"/>
    <ds:schemaRef ds:uri="20552c4e-921b-4aa6-9f8d-3d61514c4e5b"/>
  </ds:schemaRefs>
</ds:datastoreItem>
</file>

<file path=customXml/itemProps2.xml><?xml version="1.0" encoding="utf-8"?>
<ds:datastoreItem xmlns:ds="http://schemas.openxmlformats.org/officeDocument/2006/customXml" ds:itemID="{77A840E8-857F-4464-B43A-109E66EFB6E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0552c4e-921b-4aa6-9f8d-3d61514c4e5b"/>
    <ds:schemaRef ds:uri="ba63ec35-16fc-44a9-8733-41e09233104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493C5326-BEFB-48B5-A3BD-2AD13133DBB2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1429</TotalTime>
  <Words>14</Words>
  <Application>Microsoft Office PowerPoint</Application>
  <PresentationFormat>Widescreen</PresentationFormat>
  <Paragraphs>6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Office Theme</vt:lpstr>
      <vt:lpstr>Presentation title</vt:lpstr>
      <vt:lpstr>Presentation title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Ieva Sadauskienė</dc:creator>
  <cp:lastModifiedBy>Ieva Sadauskienė</cp:lastModifiedBy>
  <cp:revision>97</cp:revision>
  <dcterms:created xsi:type="dcterms:W3CDTF">2025-04-24T07:02:05Z</dcterms:created>
  <dcterms:modified xsi:type="dcterms:W3CDTF">2026-04-08T12:17:02Z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0x010100F186D72EDBAE9748AEFE3441705DD454</vt:lpwstr>
  </property>
</Properties>
</file>