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B8C5"/>
    <a:srgbClr val="E5EDF0"/>
    <a:srgbClr val="B2FA63"/>
    <a:srgbClr val="1BCE9F"/>
    <a:srgbClr val="E9F0F2"/>
    <a:srgbClr val="1C2228"/>
    <a:srgbClr val="00C9D8"/>
    <a:srgbClr val="121C24"/>
    <a:srgbClr val="8F98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BF8B640-5D95-732B-7E62-54676131417B}" v="53" dt="2026-04-07T09:58:22.4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5011D86-A507-45A8-8DBE-75671D1745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D3D6DB65-2089-4A69-A1FE-6C9ED65B27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521" y="2197923"/>
            <a:ext cx="10492015" cy="2265590"/>
          </a:xfrm>
        </p:spPr>
        <p:txBody>
          <a:bodyPr>
            <a:noAutofit/>
          </a:bodyPr>
          <a:lstStyle>
            <a:lvl1pPr>
              <a:defRPr sz="7330">
                <a:solidFill>
                  <a:srgbClr val="F0F9FF"/>
                </a:solidFill>
                <a:latin typeface="Space Grotesk" pitchFamily="2" charset="-70"/>
                <a:cs typeface="Space Grotesk" pitchFamily="2" charset="-70"/>
              </a:defRPr>
            </a:lvl1pPr>
          </a:lstStyle>
          <a:p>
            <a:r>
              <a:rPr lang="en-US" dirty="0"/>
              <a:t>Statistics</a:t>
            </a:r>
            <a:br>
              <a:rPr lang="lt-LT" dirty="0"/>
            </a:br>
            <a:r>
              <a:rPr lang="en-US" dirty="0"/>
              <a:t>and open data</a:t>
            </a:r>
            <a:endParaRPr lang="lt-LT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7DD53D6-69A2-4B66-ABF7-F815998086CD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35931" y="5313669"/>
            <a:ext cx="2565894" cy="365126"/>
          </a:xfrm>
        </p:spPr>
        <p:txBody>
          <a:bodyPr>
            <a:normAutofit/>
          </a:bodyPr>
          <a:lstStyle>
            <a:lvl1pPr marL="0" indent="0">
              <a:buNone/>
              <a:defRPr sz="1870">
                <a:solidFill>
                  <a:srgbClr val="F0F9FF"/>
                </a:solidFill>
                <a:latin typeface="Space Grotesk Light" pitchFamily="2" charset="-70"/>
                <a:cs typeface="Space Grotesk Light" pitchFamily="2" charset="-7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Pareigyb</a:t>
            </a:r>
            <a:r>
              <a:rPr lang="lt-LT" dirty="0"/>
              <a:t>ė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46A0254C-C022-4292-8E88-748234F01625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33649" y="5693385"/>
            <a:ext cx="2565894" cy="365126"/>
          </a:xfrm>
        </p:spPr>
        <p:txBody>
          <a:bodyPr>
            <a:normAutofit/>
          </a:bodyPr>
          <a:lstStyle>
            <a:lvl1pPr marL="0" indent="0">
              <a:buNone/>
              <a:defRPr sz="1870">
                <a:solidFill>
                  <a:srgbClr val="F0F9FF"/>
                </a:solidFill>
                <a:latin typeface="Space Grotesk Light" pitchFamily="2" charset="-70"/>
                <a:cs typeface="Space Grotesk Light" pitchFamily="2" charset="-7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dirty="0"/>
              <a:t>Vardenis </a:t>
            </a:r>
            <a:r>
              <a:rPr lang="lt-LT" dirty="0" err="1"/>
              <a:t>Pavardenis</a:t>
            </a:r>
            <a:endParaRPr lang="lt-LT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A38631D-8562-4879-B007-8A02947AB078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3512006" y="5314385"/>
            <a:ext cx="2565894" cy="365126"/>
          </a:xfrm>
        </p:spPr>
        <p:txBody>
          <a:bodyPr>
            <a:normAutofit/>
          </a:bodyPr>
          <a:lstStyle>
            <a:lvl1pPr marL="0" indent="0">
              <a:buNone/>
              <a:defRPr sz="1870">
                <a:solidFill>
                  <a:srgbClr val="F0F9FF"/>
                </a:solidFill>
                <a:latin typeface="Space Grotesk Light" pitchFamily="2" charset="-70"/>
                <a:cs typeface="Space Grotesk Light" pitchFamily="2" charset="-7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Pareigyb</a:t>
            </a:r>
            <a:r>
              <a:rPr lang="lt-LT" dirty="0"/>
              <a:t>ė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D9818A9-181C-41F1-AC83-ABEF30B88A29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511312" y="5693043"/>
            <a:ext cx="2565894" cy="365126"/>
          </a:xfrm>
        </p:spPr>
        <p:txBody>
          <a:bodyPr>
            <a:normAutofit/>
          </a:bodyPr>
          <a:lstStyle>
            <a:lvl1pPr marL="0" indent="0">
              <a:buNone/>
              <a:defRPr sz="1870">
                <a:solidFill>
                  <a:srgbClr val="F0F9FF"/>
                </a:solidFill>
                <a:latin typeface="Space Grotesk Light" pitchFamily="2" charset="-70"/>
                <a:cs typeface="Space Grotesk Light" pitchFamily="2" charset="-7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dirty="0"/>
              <a:t>Vardenis </a:t>
            </a:r>
            <a:r>
              <a:rPr lang="lt-LT" dirty="0" err="1"/>
              <a:t>Pavardenis</a:t>
            </a:r>
            <a:endParaRPr lang="lt-LT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6FDEF6C-0224-4327-AAFA-308B7CCB30A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21" y="799489"/>
            <a:ext cx="1456727" cy="882091"/>
          </a:xfrm>
          <a:prstGeom prst="rect">
            <a:avLst/>
          </a:prstGeom>
        </p:spPr>
      </p:pic>
      <p:sp>
        <p:nvSpPr>
          <p:cNvPr id="11" name="Picture Placeholder 19">
            <a:extLst>
              <a:ext uri="{FF2B5EF4-FFF2-40B4-BE49-F238E27FC236}">
                <a16:creationId xmlns:a16="http://schemas.microsoft.com/office/drawing/2014/main" id="{C5531A31-E7BA-4282-8148-5EEFCE2F19E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821048" y="799489"/>
            <a:ext cx="1456727" cy="882091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Space Grotesk" pitchFamily="2" charset="-70"/>
                <a:cs typeface="Space Grotesk" pitchFamily="2" charset="-70"/>
              </a:defRPr>
            </a:lvl1pPr>
          </a:lstStyle>
          <a:p>
            <a:r>
              <a:rPr lang="lt-LT" dirty="0"/>
              <a:t>LOGO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3041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ictu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5">
            <a:extLst>
              <a:ext uri="{FF2B5EF4-FFF2-40B4-BE49-F238E27FC236}">
                <a16:creationId xmlns:a16="http://schemas.microsoft.com/office/drawing/2014/main" id="{CCF54F65-9BB2-49A8-9A49-AEC7830BEA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1225" y="1506634"/>
            <a:ext cx="10350605" cy="459165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600" u="none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Space Grotesk Medium" pitchFamily="2" charset="-70"/>
                <a:cs typeface="Space Grotesk Medium" pitchFamily="2" charset="-70"/>
              </a:defRPr>
            </a:lvl1pPr>
          </a:lstStyle>
          <a:p>
            <a:pPr lvl="0"/>
            <a:r>
              <a:rPr lang="en-US" dirty="0"/>
              <a:t>Lorem ipsum dolor </a:t>
            </a:r>
            <a:r>
              <a:rPr lang="en-US" dirty="0" err="1"/>
              <a:t>dsit</a:t>
            </a:r>
            <a:r>
              <a:rPr lang="en-US" dirty="0"/>
              <a:t>:</a:t>
            </a:r>
          </a:p>
        </p:txBody>
      </p:sp>
      <p:sp>
        <p:nvSpPr>
          <p:cNvPr id="4" name="Text Placeholder 45">
            <a:extLst>
              <a:ext uri="{FF2B5EF4-FFF2-40B4-BE49-F238E27FC236}">
                <a16:creationId xmlns:a16="http://schemas.microsoft.com/office/drawing/2014/main" id="{705B6AB5-8959-4743-BACE-F1F8788071D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11225" y="5427022"/>
            <a:ext cx="8342842" cy="646331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u="none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Space Grotesk Light" pitchFamily="2" charset="-70"/>
                <a:cs typeface="Space Grotesk Light" pitchFamily="2" charset="-70"/>
              </a:defRPr>
            </a:lvl1pPr>
          </a:lstStyle>
          <a:p>
            <a:r>
              <a:rPr lang="en-US" sz="1400" dirty="0">
                <a:solidFill>
                  <a:srgbClr val="F0F9FF"/>
                </a:solidFill>
                <a:latin typeface="Space Grotesk Light" pitchFamily="2" charset="0"/>
                <a:ea typeface="DM Sans"/>
                <a:cs typeface="Space Grotesk Light" pitchFamily="2" charset="0"/>
                <a:sym typeface="DM Sans"/>
              </a:rPr>
              <a:t>Lorem ipsum dolor sit Lorem ipsum dolor sit </a:t>
            </a:r>
            <a:r>
              <a:rPr lang="en-US" sz="1400" dirty="0" err="1">
                <a:solidFill>
                  <a:srgbClr val="F0F9FF"/>
                </a:solidFill>
                <a:latin typeface="Space Grotesk Light" pitchFamily="2" charset="0"/>
                <a:ea typeface="DM Sans"/>
                <a:cs typeface="Space Grotesk Light" pitchFamily="2" charset="0"/>
                <a:sym typeface="DM Sans"/>
              </a:rPr>
              <a:t>nostrug</a:t>
            </a:r>
            <a:r>
              <a:rPr lang="en-US" sz="1400" dirty="0">
                <a:solidFill>
                  <a:srgbClr val="F0F9FF"/>
                </a:solidFill>
                <a:latin typeface="Space Grotesk Light" pitchFamily="2" charset="0"/>
                <a:ea typeface="DM Sans"/>
                <a:cs typeface="Space Grotesk Light" pitchFamily="2" charset="0"/>
                <a:sym typeface="DM Sans"/>
              </a:rPr>
              <a:t> it </a:t>
            </a:r>
            <a:r>
              <a:rPr lang="en-US" sz="1400" dirty="0" err="1">
                <a:solidFill>
                  <a:srgbClr val="F0F9FF"/>
                </a:solidFill>
                <a:latin typeface="Space Grotesk Light" pitchFamily="2" charset="0"/>
                <a:ea typeface="DM Sans"/>
                <a:cs typeface="Space Grotesk Light" pitchFamily="2" charset="0"/>
                <a:sym typeface="DM Sans"/>
              </a:rPr>
              <a:t>exerci</a:t>
            </a:r>
            <a:r>
              <a:rPr lang="en-US" sz="1400" dirty="0">
                <a:solidFill>
                  <a:srgbClr val="F0F9FF"/>
                </a:solidFill>
                <a:latin typeface="Space Grotesk Light" pitchFamily="2" charset="0"/>
                <a:ea typeface="DM Sans"/>
                <a:cs typeface="Space Grotesk Light" pitchFamily="2" charset="0"/>
                <a:sym typeface="DM Sans"/>
              </a:rPr>
              <a:t> </a:t>
            </a:r>
            <a:r>
              <a:rPr lang="en-US" sz="1400" dirty="0" err="1">
                <a:solidFill>
                  <a:srgbClr val="F0F9FF"/>
                </a:solidFill>
                <a:latin typeface="Space Grotesk Light" pitchFamily="2" charset="0"/>
                <a:ea typeface="DM Sans"/>
                <a:cs typeface="Space Grotesk Light" pitchFamily="2" charset="0"/>
                <a:sym typeface="DM Sans"/>
              </a:rPr>
              <a:t>adipisil</a:t>
            </a:r>
            <a:r>
              <a:rPr lang="en-US" sz="1400" dirty="0">
                <a:solidFill>
                  <a:srgbClr val="F0F9FF"/>
                </a:solidFill>
                <a:latin typeface="Space Grotesk Light" pitchFamily="2" charset="0"/>
                <a:ea typeface="DM Sans"/>
                <a:cs typeface="Space Grotesk Light" pitchFamily="2" charset="0"/>
                <a:sym typeface="DM Sans"/>
              </a:rPr>
              <a:t> </a:t>
            </a:r>
            <a:r>
              <a:rPr lang="en-US" sz="1400" dirty="0" err="1">
                <a:solidFill>
                  <a:srgbClr val="F0F9FF"/>
                </a:solidFill>
                <a:latin typeface="Space Grotesk Light" pitchFamily="2" charset="0"/>
                <a:ea typeface="DM Sans"/>
                <a:cs typeface="Space Grotesk Light" pitchFamily="2" charset="0"/>
                <a:sym typeface="DM Sans"/>
              </a:rPr>
              <a:t>esti</a:t>
            </a:r>
            <a:endParaRPr lang="en-US" sz="1200" dirty="0">
              <a:latin typeface="Space Grotesk Light" pitchFamily="2" charset="0"/>
              <a:cs typeface="Space Grotesk Light" pitchFamily="2" charset="0"/>
            </a:endParaRPr>
          </a:p>
          <a:p>
            <a:r>
              <a:rPr lang="en-US" sz="1400" dirty="0">
                <a:solidFill>
                  <a:srgbClr val="F0F9FF"/>
                </a:solidFill>
                <a:latin typeface="Space Grotesk Light" pitchFamily="2" charset="0"/>
                <a:ea typeface="DM Sans"/>
                <a:cs typeface="Space Grotesk Light" pitchFamily="2" charset="0"/>
                <a:sym typeface="DM Sans"/>
              </a:rPr>
              <a:t>sit </a:t>
            </a:r>
            <a:r>
              <a:rPr lang="en-US" sz="1400" dirty="0" err="1">
                <a:solidFill>
                  <a:srgbClr val="F0F9FF"/>
                </a:solidFill>
                <a:latin typeface="Space Grotesk Light" pitchFamily="2" charset="0"/>
                <a:ea typeface="DM Sans"/>
                <a:cs typeface="Space Grotesk Light" pitchFamily="2" charset="0"/>
                <a:sym typeface="DM Sans"/>
              </a:rPr>
              <a:t>nostrug</a:t>
            </a:r>
            <a:r>
              <a:rPr lang="en-US" sz="1400" dirty="0">
                <a:solidFill>
                  <a:srgbClr val="F0F9FF"/>
                </a:solidFill>
                <a:latin typeface="Space Grotesk Light" pitchFamily="2" charset="0"/>
                <a:ea typeface="DM Sans"/>
                <a:cs typeface="Space Grotesk Light" pitchFamily="2" charset="0"/>
                <a:sym typeface="DM Sans"/>
              </a:rPr>
              <a:t> it </a:t>
            </a:r>
            <a:r>
              <a:rPr lang="en-US" sz="1400" dirty="0" err="1">
                <a:solidFill>
                  <a:srgbClr val="F0F9FF"/>
                </a:solidFill>
                <a:latin typeface="Space Grotesk Light" pitchFamily="2" charset="0"/>
                <a:ea typeface="DM Sans"/>
                <a:cs typeface="Space Grotesk Light" pitchFamily="2" charset="0"/>
                <a:sym typeface="DM Sans"/>
              </a:rPr>
              <a:t>exerci</a:t>
            </a:r>
            <a:r>
              <a:rPr lang="en-US" sz="1400" dirty="0">
                <a:solidFill>
                  <a:srgbClr val="F0F9FF"/>
                </a:solidFill>
                <a:latin typeface="Space Grotesk Light" pitchFamily="2" charset="0"/>
                <a:ea typeface="DM Sans"/>
                <a:cs typeface="Space Grotesk Light" pitchFamily="2" charset="0"/>
                <a:sym typeface="DM Sans"/>
              </a:rPr>
              <a:t> </a:t>
            </a:r>
            <a:r>
              <a:rPr lang="en-US" sz="1400" dirty="0" err="1">
                <a:solidFill>
                  <a:srgbClr val="F0F9FF"/>
                </a:solidFill>
                <a:latin typeface="Space Grotesk Light" pitchFamily="2" charset="0"/>
                <a:ea typeface="DM Sans"/>
                <a:cs typeface="Space Grotesk Light" pitchFamily="2" charset="0"/>
                <a:sym typeface="DM Sans"/>
              </a:rPr>
              <a:t>adipisil</a:t>
            </a:r>
            <a:r>
              <a:rPr lang="en-US" sz="1400" dirty="0">
                <a:solidFill>
                  <a:srgbClr val="F0F9FF"/>
                </a:solidFill>
                <a:latin typeface="Space Grotesk Light" pitchFamily="2" charset="0"/>
                <a:ea typeface="DM Sans"/>
                <a:cs typeface="Space Grotesk Light" pitchFamily="2" charset="0"/>
                <a:sym typeface="DM Sans"/>
              </a:rPr>
              <a:t> </a:t>
            </a:r>
            <a:r>
              <a:rPr lang="en-US" sz="1400" dirty="0" err="1">
                <a:solidFill>
                  <a:srgbClr val="F0F9FF"/>
                </a:solidFill>
                <a:latin typeface="Space Grotesk Light" pitchFamily="2" charset="0"/>
                <a:ea typeface="DM Sans"/>
                <a:cs typeface="Space Grotesk Light" pitchFamily="2" charset="0"/>
                <a:sym typeface="DM Sans"/>
              </a:rPr>
              <a:t>esti</a:t>
            </a:r>
            <a:r>
              <a:rPr lang="en-US" sz="1200" dirty="0">
                <a:solidFill>
                  <a:srgbClr val="F0F9FF"/>
                </a:solidFill>
                <a:latin typeface="Space Grotesk Light" pitchFamily="2" charset="0"/>
                <a:ea typeface="DM Sans"/>
                <a:cs typeface="Space Grotesk Light" pitchFamily="2" charset="0"/>
                <a:sym typeface="DM Sans"/>
              </a:rPr>
              <a:t> sit </a:t>
            </a:r>
            <a:r>
              <a:rPr lang="en-US" sz="1200" dirty="0" err="1">
                <a:solidFill>
                  <a:srgbClr val="F0F9FF"/>
                </a:solidFill>
                <a:latin typeface="Space Grotesk Light" pitchFamily="2" charset="0"/>
                <a:ea typeface="DM Sans"/>
                <a:cs typeface="Space Grotesk Light" pitchFamily="2" charset="0"/>
                <a:sym typeface="DM Sans"/>
              </a:rPr>
              <a:t>nostrug</a:t>
            </a:r>
            <a:r>
              <a:rPr lang="en-US" sz="1200" dirty="0">
                <a:solidFill>
                  <a:srgbClr val="F0F9FF"/>
                </a:solidFill>
                <a:latin typeface="Space Grotesk Light" pitchFamily="2" charset="0"/>
                <a:ea typeface="DM Sans"/>
                <a:cs typeface="Space Grotesk Light" pitchFamily="2" charset="0"/>
                <a:sym typeface="DM Sans"/>
              </a:rPr>
              <a:t> it </a:t>
            </a:r>
            <a:r>
              <a:rPr lang="en-US" sz="1200" dirty="0" err="1">
                <a:solidFill>
                  <a:srgbClr val="F0F9FF"/>
                </a:solidFill>
                <a:latin typeface="Space Grotesk Light" pitchFamily="2" charset="0"/>
                <a:ea typeface="DM Sans"/>
                <a:cs typeface="Space Grotesk Light" pitchFamily="2" charset="0"/>
                <a:sym typeface="DM Sans"/>
              </a:rPr>
              <a:t>exerci</a:t>
            </a:r>
            <a:r>
              <a:rPr lang="en-US" sz="1200" dirty="0">
                <a:solidFill>
                  <a:srgbClr val="F0F9FF"/>
                </a:solidFill>
                <a:latin typeface="Space Grotesk Light" pitchFamily="2" charset="0"/>
                <a:ea typeface="DM Sans"/>
                <a:cs typeface="Space Grotesk Light" pitchFamily="2" charset="0"/>
                <a:sym typeface="DM Sans"/>
              </a:rPr>
              <a:t> sit </a:t>
            </a:r>
            <a:r>
              <a:rPr lang="en-US" sz="1200" dirty="0" err="1">
                <a:solidFill>
                  <a:srgbClr val="F0F9FF"/>
                </a:solidFill>
                <a:latin typeface="Space Grotesk Light" pitchFamily="2" charset="0"/>
                <a:ea typeface="DM Sans"/>
                <a:cs typeface="Space Grotesk Light" pitchFamily="2" charset="0"/>
                <a:sym typeface="DM Sans"/>
              </a:rPr>
              <a:t>nostrug</a:t>
            </a:r>
            <a:r>
              <a:rPr lang="en-US" sz="1200" dirty="0">
                <a:solidFill>
                  <a:srgbClr val="F0F9FF"/>
                </a:solidFill>
                <a:latin typeface="Space Grotesk Light" pitchFamily="2" charset="0"/>
                <a:ea typeface="DM Sans"/>
                <a:cs typeface="Space Grotesk Light" pitchFamily="2" charset="0"/>
                <a:sym typeface="DM Sans"/>
              </a:rPr>
              <a:t> it </a:t>
            </a:r>
            <a:r>
              <a:rPr lang="en-US" sz="1200" dirty="0" err="1">
                <a:solidFill>
                  <a:srgbClr val="F0F9FF"/>
                </a:solidFill>
                <a:latin typeface="Space Grotesk Light" pitchFamily="2" charset="0"/>
                <a:ea typeface="DM Sans"/>
                <a:cs typeface="Space Grotesk Light" pitchFamily="2" charset="0"/>
                <a:sym typeface="DM Sans"/>
              </a:rPr>
              <a:t>exerci</a:t>
            </a:r>
            <a:r>
              <a:rPr lang="en-US" sz="1200" dirty="0">
                <a:solidFill>
                  <a:srgbClr val="F0F9FF"/>
                </a:solidFill>
                <a:latin typeface="Space Grotesk Light" pitchFamily="2" charset="0"/>
                <a:ea typeface="DM Sans"/>
                <a:cs typeface="Space Grotesk Light" pitchFamily="2" charset="0"/>
                <a:sym typeface="DM Sans"/>
              </a:rPr>
              <a:t> </a:t>
            </a:r>
            <a:endParaRPr lang="en-US" sz="1200" dirty="0">
              <a:latin typeface="Space Grotesk Light" pitchFamily="2" charset="0"/>
              <a:cs typeface="Space Grotesk Light" pitchFamily="2" charset="0"/>
            </a:endParaRPr>
          </a:p>
          <a:p>
            <a:r>
              <a:rPr lang="en-US" sz="1400" dirty="0" err="1">
                <a:solidFill>
                  <a:srgbClr val="F0F9FF"/>
                </a:solidFill>
                <a:latin typeface="Space Grotesk Light" pitchFamily="2" charset="0"/>
                <a:ea typeface="DM Sans"/>
                <a:cs typeface="Space Grotesk Light" pitchFamily="2" charset="0"/>
                <a:sym typeface="DM Sans"/>
              </a:rPr>
              <a:t>nostrug</a:t>
            </a:r>
            <a:r>
              <a:rPr lang="en-US" sz="1400" dirty="0">
                <a:solidFill>
                  <a:srgbClr val="F0F9FF"/>
                </a:solidFill>
                <a:latin typeface="Space Grotesk Light" pitchFamily="2" charset="0"/>
                <a:ea typeface="DM Sans"/>
                <a:cs typeface="Space Grotesk Light" pitchFamily="2" charset="0"/>
                <a:sym typeface="DM Sans"/>
              </a:rPr>
              <a:t> it </a:t>
            </a:r>
            <a:r>
              <a:rPr lang="en-US" sz="1400" dirty="0" err="1">
                <a:solidFill>
                  <a:srgbClr val="F0F9FF"/>
                </a:solidFill>
                <a:latin typeface="Space Grotesk Light" pitchFamily="2" charset="0"/>
                <a:ea typeface="DM Sans"/>
                <a:cs typeface="Space Grotesk Light" pitchFamily="2" charset="0"/>
                <a:sym typeface="DM Sans"/>
              </a:rPr>
              <a:t>exerci</a:t>
            </a:r>
            <a:r>
              <a:rPr lang="en-US" sz="1400" dirty="0">
                <a:solidFill>
                  <a:srgbClr val="F0F9FF"/>
                </a:solidFill>
                <a:latin typeface="Space Grotesk Light" pitchFamily="2" charset="0"/>
                <a:ea typeface="DM Sans"/>
                <a:cs typeface="Space Grotesk Light" pitchFamily="2" charset="0"/>
                <a:sym typeface="DM Sans"/>
              </a:rPr>
              <a:t> </a:t>
            </a:r>
            <a:r>
              <a:rPr lang="en-US" sz="1400" dirty="0" err="1">
                <a:solidFill>
                  <a:srgbClr val="F0F9FF"/>
                </a:solidFill>
                <a:latin typeface="Space Grotesk Light" pitchFamily="2" charset="0"/>
                <a:ea typeface="DM Sans"/>
                <a:cs typeface="Space Grotesk Light" pitchFamily="2" charset="0"/>
                <a:sym typeface="DM Sans"/>
              </a:rPr>
              <a:t>adipisil</a:t>
            </a:r>
            <a:r>
              <a:rPr lang="en-US" sz="1400" dirty="0">
                <a:solidFill>
                  <a:srgbClr val="F0F9FF"/>
                </a:solidFill>
                <a:latin typeface="Space Grotesk Light" pitchFamily="2" charset="0"/>
                <a:ea typeface="DM Sans"/>
                <a:cs typeface="Space Grotesk Light" pitchFamily="2" charset="0"/>
                <a:sym typeface="DM Sans"/>
              </a:rPr>
              <a:t> </a:t>
            </a:r>
            <a:r>
              <a:rPr lang="en-US" sz="1400" dirty="0" err="1">
                <a:solidFill>
                  <a:srgbClr val="F0F9FF"/>
                </a:solidFill>
                <a:latin typeface="Space Grotesk Light" pitchFamily="2" charset="0"/>
                <a:ea typeface="DM Sans"/>
                <a:cs typeface="Space Grotesk Light" pitchFamily="2" charset="0"/>
                <a:sym typeface="DM Sans"/>
              </a:rPr>
              <a:t>esti</a:t>
            </a:r>
            <a:endParaRPr lang="en-US" sz="1200" dirty="0">
              <a:latin typeface="Space Grotesk Light" pitchFamily="2" charset="0"/>
              <a:cs typeface="Space Grotesk Light" pitchFamily="2" charset="0"/>
            </a:endParaRPr>
          </a:p>
        </p:txBody>
      </p:sp>
      <p:sp>
        <p:nvSpPr>
          <p:cNvPr id="5" name="Picture Placeholder 18">
            <a:extLst>
              <a:ext uri="{FF2B5EF4-FFF2-40B4-BE49-F238E27FC236}">
                <a16:creationId xmlns:a16="http://schemas.microsoft.com/office/drawing/2014/main" id="{6CAE39FC-7032-422A-BFD5-D2E9503D791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93765" y="2249488"/>
            <a:ext cx="10369550" cy="269240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8" name="Picture Placeholder 19">
            <a:extLst>
              <a:ext uri="{FF2B5EF4-FFF2-40B4-BE49-F238E27FC236}">
                <a16:creationId xmlns:a16="http://schemas.microsoft.com/office/drawing/2014/main" id="{CDF3077C-28A8-40A4-94F4-05A0A4657FA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609977" y="290427"/>
            <a:ext cx="766670" cy="46424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Space Grotesk" pitchFamily="2" charset="-70"/>
                <a:cs typeface="Space Grotesk" pitchFamily="2" charset="-70"/>
              </a:defRPr>
            </a:lvl1pPr>
          </a:lstStyle>
          <a:p>
            <a:r>
              <a:rPr lang="lt-LT" dirty="0"/>
              <a:t>LOGO</a:t>
            </a:r>
            <a:endParaRPr lang="en-GB" dirty="0"/>
          </a:p>
        </p:txBody>
      </p:sp>
      <p:sp>
        <p:nvSpPr>
          <p:cNvPr id="9" name="Text Placeholder 42">
            <a:extLst>
              <a:ext uri="{FF2B5EF4-FFF2-40B4-BE49-F238E27FC236}">
                <a16:creationId xmlns:a16="http://schemas.microsoft.com/office/drawing/2014/main" id="{DC787513-3C52-4BAA-AF68-F77741940EA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485664" y="402244"/>
            <a:ext cx="6762861" cy="352425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800">
                <a:solidFill>
                  <a:srgbClr val="6EB8C5"/>
                </a:solidFill>
                <a:latin typeface="Space Grotesk Light" pitchFamily="2" charset="-70"/>
                <a:cs typeface="Space Grotesk Light" pitchFamily="2" charset="-70"/>
              </a:defRPr>
            </a:lvl1pPr>
          </a:lstStyle>
          <a:p>
            <a:pPr lvl="0"/>
            <a:r>
              <a:rPr lang="lt-LT" dirty="0" err="1"/>
              <a:t>Lorem</a:t>
            </a:r>
            <a:r>
              <a:rPr lang="lt-LT" dirty="0"/>
              <a:t> </a:t>
            </a:r>
            <a:r>
              <a:rPr lang="lt-LT" dirty="0" err="1"/>
              <a:t>ipsum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311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DE01CD3F-39E4-408B-80E7-F4268BAAF7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60B03B-D983-473F-8DBF-51E958D823F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62508" y="2652505"/>
            <a:ext cx="5866982" cy="1552989"/>
          </a:xfrm>
        </p:spPr>
        <p:txBody>
          <a:bodyPr anchor="ctr" anchorCtr="0">
            <a:spAutoFit/>
          </a:bodyPr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Space Grotesk" pitchFamily="2" charset="-70"/>
                <a:cs typeface="Space Grotesk" pitchFamily="2" charset="-70"/>
              </a:defRPr>
            </a:lvl1pPr>
            <a:lvl2pPr>
              <a:defRPr>
                <a:solidFill>
                  <a:schemeClr val="bg1"/>
                </a:solidFill>
                <a:latin typeface="Space Grotesk" pitchFamily="2" charset="-70"/>
                <a:cs typeface="Space Grotesk" pitchFamily="2" charset="-70"/>
              </a:defRPr>
            </a:lvl2pPr>
            <a:lvl3pPr>
              <a:defRPr>
                <a:solidFill>
                  <a:schemeClr val="bg1"/>
                </a:solidFill>
                <a:latin typeface="Space Grotesk" pitchFamily="2" charset="-70"/>
                <a:cs typeface="Space Grotesk" pitchFamily="2" charset="-70"/>
              </a:defRPr>
            </a:lvl3pPr>
            <a:lvl4pPr>
              <a:defRPr>
                <a:solidFill>
                  <a:schemeClr val="bg1"/>
                </a:solidFill>
                <a:latin typeface="Space Grotesk" pitchFamily="2" charset="-70"/>
                <a:cs typeface="Space Grotesk" pitchFamily="2" charset="-70"/>
              </a:defRPr>
            </a:lvl4pPr>
            <a:lvl5pPr>
              <a:defRPr>
                <a:solidFill>
                  <a:schemeClr val="bg1"/>
                </a:solidFill>
                <a:latin typeface="Space Grotesk" pitchFamily="2" charset="-70"/>
                <a:cs typeface="Space Grotesk" pitchFamily="2" charset="-70"/>
              </a:defRPr>
            </a:lvl5pPr>
          </a:lstStyle>
          <a:p>
            <a:pPr lvl="0"/>
            <a:r>
              <a:rPr lang="lt-LT" dirty="0" err="1"/>
              <a:t>Thank</a:t>
            </a:r>
            <a:r>
              <a:rPr lang="lt-LT" dirty="0"/>
              <a:t> </a:t>
            </a:r>
            <a:r>
              <a:rPr lang="lt-LT" dirty="0" err="1"/>
              <a:t>you</a:t>
            </a:r>
            <a:endParaRPr lang="lt-LT" dirty="0"/>
          </a:p>
          <a:p>
            <a:pPr lvl="0"/>
            <a:r>
              <a:rPr lang="lt-LT" dirty="0" err="1"/>
              <a:t>for</a:t>
            </a:r>
            <a:r>
              <a:rPr lang="lt-LT" dirty="0"/>
              <a:t> </a:t>
            </a:r>
            <a:r>
              <a:rPr lang="lt-LT" dirty="0" err="1"/>
              <a:t>your</a:t>
            </a:r>
            <a:r>
              <a:rPr lang="lt-LT" dirty="0"/>
              <a:t> </a:t>
            </a:r>
            <a:r>
              <a:rPr lang="lt-LT" dirty="0" err="1"/>
              <a:t>attention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8D6A4D-48ED-43B7-8ECA-3FE5348F45F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9666" y="290428"/>
            <a:ext cx="766670" cy="464241"/>
          </a:xfrm>
          <a:prstGeom prst="rect">
            <a:avLst/>
          </a:prstGeom>
        </p:spPr>
      </p:pic>
      <p:sp>
        <p:nvSpPr>
          <p:cNvPr id="6" name="Picture Placeholder 19">
            <a:extLst>
              <a:ext uri="{FF2B5EF4-FFF2-40B4-BE49-F238E27FC236}">
                <a16:creationId xmlns:a16="http://schemas.microsoft.com/office/drawing/2014/main" id="{2AC810FB-2818-4C8D-9719-795353EEA46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609977" y="290427"/>
            <a:ext cx="766670" cy="46424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Space Grotesk" pitchFamily="2" charset="-70"/>
                <a:cs typeface="Space Grotesk" pitchFamily="2" charset="-70"/>
              </a:defRPr>
            </a:lvl1pPr>
          </a:lstStyle>
          <a:p>
            <a:r>
              <a:rPr lang="lt-LT" dirty="0"/>
              <a:t>LOGO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1496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DE01CD3F-39E4-408B-80E7-F4268BAAF7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9CEDCB6-5FC8-4105-AA46-F6ED91057A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5F38F48D-F133-4E1C-8084-CA4A4FE85054}" type="datetime1">
              <a:rPr lang="lt-LT" smtClean="0"/>
              <a:t>2026-04-07</a:t>
            </a:fld>
            <a:endParaRPr lang="lt-LT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5EEA58D-1AFE-4F81-A770-F53B9BA73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lt-LT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1E66069-F8EC-4988-A6A5-522F057322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521" y="2197923"/>
            <a:ext cx="10492015" cy="2265590"/>
          </a:xfrm>
        </p:spPr>
        <p:txBody>
          <a:bodyPr>
            <a:noAutofit/>
          </a:bodyPr>
          <a:lstStyle>
            <a:lvl1pPr>
              <a:defRPr sz="7330">
                <a:solidFill>
                  <a:srgbClr val="F0F9FF"/>
                </a:solidFill>
                <a:latin typeface="Space Grotesk" pitchFamily="2" charset="-70"/>
                <a:cs typeface="Space Grotesk" pitchFamily="2" charset="-70"/>
              </a:defRPr>
            </a:lvl1pPr>
          </a:lstStyle>
          <a:p>
            <a:r>
              <a:rPr lang="en-US" dirty="0"/>
              <a:t>Statistics</a:t>
            </a:r>
            <a:br>
              <a:rPr lang="lt-LT" dirty="0"/>
            </a:br>
            <a:r>
              <a:rPr lang="en-US" dirty="0"/>
              <a:t>and open data</a:t>
            </a:r>
            <a:endParaRPr lang="lt-LT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604AE27-37DA-4D93-AED9-255E65CD0D18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35931" y="5313669"/>
            <a:ext cx="2565894" cy="365126"/>
          </a:xfrm>
        </p:spPr>
        <p:txBody>
          <a:bodyPr>
            <a:normAutofit/>
          </a:bodyPr>
          <a:lstStyle>
            <a:lvl1pPr marL="0" indent="0">
              <a:buNone/>
              <a:defRPr sz="1870">
                <a:solidFill>
                  <a:srgbClr val="F0F9FF"/>
                </a:solidFill>
                <a:latin typeface="Space Grotesk Light" pitchFamily="2" charset="-70"/>
                <a:cs typeface="Space Grotesk Light" pitchFamily="2" charset="-7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Pareigyb</a:t>
            </a:r>
            <a:r>
              <a:rPr lang="lt-LT" dirty="0"/>
              <a:t>ė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A6B2BE4-B6B7-4261-AB21-111D80ED5975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3512006" y="5314385"/>
            <a:ext cx="2565894" cy="365126"/>
          </a:xfrm>
        </p:spPr>
        <p:txBody>
          <a:bodyPr>
            <a:normAutofit/>
          </a:bodyPr>
          <a:lstStyle>
            <a:lvl1pPr marL="0" indent="0">
              <a:buNone/>
              <a:defRPr sz="1870">
                <a:solidFill>
                  <a:srgbClr val="F0F9FF"/>
                </a:solidFill>
                <a:latin typeface="Space Grotesk Light" pitchFamily="2" charset="-70"/>
                <a:cs typeface="Space Grotesk Light" pitchFamily="2" charset="-7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Pareigyb</a:t>
            </a:r>
            <a:r>
              <a:rPr lang="lt-LT" dirty="0"/>
              <a:t>ė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43B0596-68E5-4C6F-AB77-4ED7E7F96D8C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33649" y="5693385"/>
            <a:ext cx="2565894" cy="365126"/>
          </a:xfrm>
        </p:spPr>
        <p:txBody>
          <a:bodyPr>
            <a:normAutofit/>
          </a:bodyPr>
          <a:lstStyle>
            <a:lvl1pPr marL="0" indent="0">
              <a:buNone/>
              <a:defRPr sz="1870">
                <a:solidFill>
                  <a:srgbClr val="F0F9FF"/>
                </a:solidFill>
                <a:latin typeface="Space Grotesk Light" pitchFamily="2" charset="-70"/>
                <a:cs typeface="Space Grotesk Light" pitchFamily="2" charset="-7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dirty="0"/>
              <a:t>Vardenis </a:t>
            </a:r>
            <a:r>
              <a:rPr lang="lt-LT" dirty="0" err="1"/>
              <a:t>Pavardenis</a:t>
            </a:r>
            <a:endParaRPr lang="lt-LT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B7BCEEA0-A957-4DE1-8FB0-9E58CF2EDA6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511312" y="5693043"/>
            <a:ext cx="2565894" cy="365126"/>
          </a:xfrm>
        </p:spPr>
        <p:txBody>
          <a:bodyPr>
            <a:normAutofit/>
          </a:bodyPr>
          <a:lstStyle>
            <a:lvl1pPr marL="0" indent="0">
              <a:buNone/>
              <a:defRPr sz="1870">
                <a:solidFill>
                  <a:srgbClr val="F0F9FF"/>
                </a:solidFill>
                <a:latin typeface="Space Grotesk Light" pitchFamily="2" charset="-70"/>
                <a:cs typeface="Space Grotesk Light" pitchFamily="2" charset="-7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dirty="0"/>
              <a:t>Vardenis </a:t>
            </a:r>
            <a:r>
              <a:rPr lang="lt-LT" dirty="0" err="1"/>
              <a:t>Pavardenis</a:t>
            </a:r>
            <a:endParaRPr lang="lt-LT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8F17DA7-FF13-479F-9CBA-9664DED6F6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21" y="799489"/>
            <a:ext cx="1456727" cy="882091"/>
          </a:xfrm>
          <a:prstGeom prst="rect">
            <a:avLst/>
          </a:prstGeom>
        </p:spPr>
      </p:pic>
      <p:sp>
        <p:nvSpPr>
          <p:cNvPr id="12" name="Picture Placeholder 19">
            <a:extLst>
              <a:ext uri="{FF2B5EF4-FFF2-40B4-BE49-F238E27FC236}">
                <a16:creationId xmlns:a16="http://schemas.microsoft.com/office/drawing/2014/main" id="{3C8DAA86-56C3-4E18-A7F9-D13DBA13554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821048" y="799489"/>
            <a:ext cx="1456727" cy="882091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Space Grotesk" pitchFamily="2" charset="-70"/>
                <a:cs typeface="Space Grotesk" pitchFamily="2" charset="-70"/>
              </a:defRPr>
            </a:lvl1pPr>
          </a:lstStyle>
          <a:p>
            <a:r>
              <a:rPr lang="lt-LT" dirty="0"/>
              <a:t>LOGO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7688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9">
            <a:extLst>
              <a:ext uri="{FF2B5EF4-FFF2-40B4-BE49-F238E27FC236}">
                <a16:creationId xmlns:a16="http://schemas.microsoft.com/office/drawing/2014/main" id="{766495F8-5872-40E2-99D9-32E3279EFE19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910746" y="2319312"/>
            <a:ext cx="3121025" cy="14400"/>
          </a:xfrm>
          <a:ln>
            <a:noFill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8AAAF818-B13A-476B-89C7-162D7C365FE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0746" y="1349954"/>
            <a:ext cx="2064428" cy="950645"/>
          </a:xfrm>
        </p:spPr>
        <p:txBody>
          <a:bodyPr l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6400">
                <a:solidFill>
                  <a:srgbClr val="6EB8C5"/>
                </a:solidFill>
                <a:latin typeface="Space Mono" panose="02000509040000020004" pitchFamily="49" charset="-70"/>
              </a:defRPr>
            </a:lvl1pPr>
          </a:lstStyle>
          <a:p>
            <a:pPr lvl="0"/>
            <a:r>
              <a:rPr lang="lt-LT" dirty="0"/>
              <a:t>01.</a:t>
            </a:r>
            <a:r>
              <a:rPr lang="en-US" dirty="0"/>
              <a:t> </a:t>
            </a:r>
            <a:endParaRPr lang="en-GB" dirty="0"/>
          </a:p>
        </p:txBody>
      </p:sp>
      <p:sp>
        <p:nvSpPr>
          <p:cNvPr id="5" name="Text Placeholder 45">
            <a:extLst>
              <a:ext uri="{FF2B5EF4-FFF2-40B4-BE49-F238E27FC236}">
                <a16:creationId xmlns:a16="http://schemas.microsoft.com/office/drawing/2014/main" id="{CC26C95A-A40D-4194-81C6-A104DA2DECB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270760" y="2011682"/>
            <a:ext cx="1761011" cy="314830"/>
          </a:xfrm>
        </p:spPr>
        <p:txBody>
          <a:bodyPr rIns="36000">
            <a:normAutofit/>
          </a:bodyPr>
          <a:lstStyle>
            <a:lvl1pPr marL="0" indent="0" algn="r">
              <a:buNone/>
              <a:defRPr sz="1600">
                <a:solidFill>
                  <a:schemeClr val="bg1"/>
                </a:solidFill>
                <a:latin typeface="Space Grotesk Light" pitchFamily="2" charset="-70"/>
                <a:cs typeface="Space Grotesk Light" pitchFamily="2" charset="-70"/>
              </a:defRPr>
            </a:lvl1pPr>
          </a:lstStyle>
          <a:p>
            <a:pPr lvl="0"/>
            <a:r>
              <a:rPr lang="lt-LT" dirty="0" err="1"/>
              <a:t>Inroduction</a:t>
            </a:r>
            <a:endParaRPr lang="en-US" dirty="0"/>
          </a:p>
        </p:txBody>
      </p:sp>
      <p:sp>
        <p:nvSpPr>
          <p:cNvPr id="6" name="Text Placeholder 45">
            <a:extLst>
              <a:ext uri="{FF2B5EF4-FFF2-40B4-BE49-F238E27FC236}">
                <a16:creationId xmlns:a16="http://schemas.microsoft.com/office/drawing/2014/main" id="{76358C14-AE77-4DF6-8F7B-CBF8CC56CF1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174309" y="4690865"/>
            <a:ext cx="1857142" cy="830997"/>
          </a:xfrm>
        </p:spPr>
        <p:txBody>
          <a:bodyPr rIns="36000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  <a:latin typeface="Space Grotesk Light" pitchFamily="2" charset="-70"/>
                <a:cs typeface="Space Grotesk Light" pitchFamily="2" charset="-70"/>
              </a:defRPr>
            </a:lvl1pPr>
          </a:lstStyle>
          <a:p>
            <a:pPr lvl="0"/>
            <a:r>
              <a:rPr lang="lt-LT" dirty="0" err="1"/>
              <a:t>Practical</a:t>
            </a:r>
            <a:r>
              <a:rPr lang="lt-LT" dirty="0"/>
              <a:t> </a:t>
            </a:r>
            <a:r>
              <a:rPr lang="lt-LT" dirty="0" err="1"/>
              <a:t>Experience</a:t>
            </a:r>
            <a:r>
              <a:rPr lang="lt-LT" dirty="0"/>
              <a:t> </a:t>
            </a:r>
            <a:r>
              <a:rPr lang="lt-LT" dirty="0" err="1"/>
              <a:t>from</a:t>
            </a:r>
            <a:r>
              <a:rPr lang="lt-LT" dirty="0"/>
              <a:t> Lithuania</a:t>
            </a:r>
            <a:endParaRPr lang="en-US" dirty="0"/>
          </a:p>
        </p:txBody>
      </p:sp>
      <p:sp>
        <p:nvSpPr>
          <p:cNvPr id="7" name="Table Placeholder 9">
            <a:extLst>
              <a:ext uri="{FF2B5EF4-FFF2-40B4-BE49-F238E27FC236}">
                <a16:creationId xmlns:a16="http://schemas.microsoft.com/office/drawing/2014/main" id="{B879DC45-54E8-4E4B-8F01-F89286A4C8F5}"/>
              </a:ext>
            </a:extLst>
          </p:cNvPr>
          <p:cNvSpPr>
            <a:spLocks noGrp="1"/>
          </p:cNvSpPr>
          <p:nvPr>
            <p:ph type="tbl" sz="quarter" idx="22"/>
          </p:nvPr>
        </p:nvSpPr>
        <p:spPr>
          <a:xfrm>
            <a:off x="910746" y="3991397"/>
            <a:ext cx="3121025" cy="14400"/>
          </a:xfrm>
          <a:ln>
            <a:noFill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86F24A02-30E9-41C2-ACFD-1A3FE678911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10746" y="3022039"/>
            <a:ext cx="2064428" cy="950645"/>
          </a:xfrm>
        </p:spPr>
        <p:txBody>
          <a:bodyPr l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6400">
                <a:solidFill>
                  <a:srgbClr val="6EB8C5"/>
                </a:solidFill>
                <a:latin typeface="Space Mono" panose="02000509040000020004" pitchFamily="49" charset="-70"/>
              </a:defRPr>
            </a:lvl1pPr>
          </a:lstStyle>
          <a:p>
            <a:pPr lvl="0"/>
            <a:r>
              <a:rPr lang="lt-LT" dirty="0"/>
              <a:t>02.</a:t>
            </a:r>
            <a:r>
              <a:rPr lang="en-US" dirty="0"/>
              <a:t> </a:t>
            </a:r>
            <a:endParaRPr lang="en-GB" dirty="0"/>
          </a:p>
        </p:txBody>
      </p:sp>
      <p:sp>
        <p:nvSpPr>
          <p:cNvPr id="9" name="Text Placeholder 45">
            <a:extLst>
              <a:ext uri="{FF2B5EF4-FFF2-40B4-BE49-F238E27FC236}">
                <a16:creationId xmlns:a16="http://schemas.microsoft.com/office/drawing/2014/main" id="{36A94D6D-C887-4FE0-A947-1D319E61D74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539318" y="3417763"/>
            <a:ext cx="1492133" cy="584775"/>
          </a:xfrm>
        </p:spPr>
        <p:txBody>
          <a:bodyPr wrap="square" rIns="36000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  <a:latin typeface="Space Grotesk Light" pitchFamily="2" charset="-70"/>
                <a:cs typeface="Space Grotesk Light" pitchFamily="2" charset="-70"/>
              </a:defRPr>
            </a:lvl1pPr>
          </a:lstStyle>
          <a:p>
            <a:pPr lvl="0"/>
            <a:r>
              <a:rPr lang="lt-LT" dirty="0"/>
              <a:t>Project </a:t>
            </a:r>
            <a:r>
              <a:rPr lang="lt-LT" dirty="0" err="1"/>
              <a:t>scope</a:t>
            </a:r>
            <a:endParaRPr lang="en-US" dirty="0"/>
          </a:p>
        </p:txBody>
      </p:sp>
      <p:sp>
        <p:nvSpPr>
          <p:cNvPr id="10" name="Table Placeholder 9">
            <a:extLst>
              <a:ext uri="{FF2B5EF4-FFF2-40B4-BE49-F238E27FC236}">
                <a16:creationId xmlns:a16="http://schemas.microsoft.com/office/drawing/2014/main" id="{C519AC8E-7DA8-4645-94E1-6E934EDCF1F6}"/>
              </a:ext>
            </a:extLst>
          </p:cNvPr>
          <p:cNvSpPr>
            <a:spLocks noGrp="1"/>
          </p:cNvSpPr>
          <p:nvPr>
            <p:ph type="tbl" sz="quarter" idx="27"/>
          </p:nvPr>
        </p:nvSpPr>
        <p:spPr>
          <a:xfrm>
            <a:off x="910426" y="5515676"/>
            <a:ext cx="3121025" cy="14400"/>
          </a:xfrm>
          <a:ln>
            <a:noFill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8F592206-CDB5-4A2E-A5CB-FE49A127185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0426" y="4546318"/>
            <a:ext cx="2064428" cy="950645"/>
          </a:xfrm>
        </p:spPr>
        <p:txBody>
          <a:bodyPr l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6400">
                <a:solidFill>
                  <a:srgbClr val="6EB8C5"/>
                </a:solidFill>
                <a:latin typeface="Space Mono" panose="02000509040000020004" pitchFamily="49" charset="-70"/>
              </a:defRPr>
            </a:lvl1pPr>
          </a:lstStyle>
          <a:p>
            <a:pPr lvl="0"/>
            <a:r>
              <a:rPr lang="lt-LT" dirty="0"/>
              <a:t>02.</a:t>
            </a:r>
            <a:r>
              <a:rPr lang="en-US" dirty="0"/>
              <a:t> </a:t>
            </a:r>
            <a:endParaRPr lang="en-GB" dirty="0"/>
          </a:p>
        </p:txBody>
      </p:sp>
      <p:sp>
        <p:nvSpPr>
          <p:cNvPr id="12" name="Text Placeholder 45">
            <a:extLst>
              <a:ext uri="{FF2B5EF4-FFF2-40B4-BE49-F238E27FC236}">
                <a16:creationId xmlns:a16="http://schemas.microsoft.com/office/drawing/2014/main" id="{6341BDE5-721C-47A3-AB60-52734A1DDFD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822715" y="4687131"/>
            <a:ext cx="1857142" cy="830997"/>
          </a:xfrm>
        </p:spPr>
        <p:txBody>
          <a:bodyPr rIns="36000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  <a:latin typeface="Space Grotesk Light" pitchFamily="2" charset="-70"/>
                <a:cs typeface="Space Grotesk Light" pitchFamily="2" charset="-70"/>
              </a:defRPr>
            </a:lvl1pPr>
          </a:lstStyle>
          <a:p>
            <a:pPr lvl="0"/>
            <a:r>
              <a:rPr lang="lt-LT" dirty="0" err="1"/>
              <a:t>Practical</a:t>
            </a:r>
            <a:r>
              <a:rPr lang="lt-LT" dirty="0"/>
              <a:t> </a:t>
            </a:r>
            <a:r>
              <a:rPr lang="lt-LT" dirty="0" err="1"/>
              <a:t>Experience</a:t>
            </a:r>
            <a:r>
              <a:rPr lang="lt-LT" dirty="0"/>
              <a:t> </a:t>
            </a:r>
            <a:r>
              <a:rPr lang="lt-LT" dirty="0" err="1"/>
              <a:t>from</a:t>
            </a:r>
            <a:r>
              <a:rPr lang="lt-LT" dirty="0"/>
              <a:t> Lithuania</a:t>
            </a:r>
            <a:endParaRPr lang="en-US" dirty="0"/>
          </a:p>
        </p:txBody>
      </p:sp>
      <p:sp>
        <p:nvSpPr>
          <p:cNvPr id="13" name="Table Placeholder 9">
            <a:extLst>
              <a:ext uri="{FF2B5EF4-FFF2-40B4-BE49-F238E27FC236}">
                <a16:creationId xmlns:a16="http://schemas.microsoft.com/office/drawing/2014/main" id="{9DFDE931-1D60-4CE3-A52E-2BE1A6E20063}"/>
              </a:ext>
            </a:extLst>
          </p:cNvPr>
          <p:cNvSpPr>
            <a:spLocks noGrp="1"/>
          </p:cNvSpPr>
          <p:nvPr>
            <p:ph type="tbl" sz="quarter" idx="30"/>
          </p:nvPr>
        </p:nvSpPr>
        <p:spPr>
          <a:xfrm>
            <a:off x="4558832" y="3991397"/>
            <a:ext cx="3121025" cy="14400"/>
          </a:xfrm>
          <a:ln>
            <a:noFill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B79F510C-C41C-4CA9-94F6-3033E148850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558832" y="3022039"/>
            <a:ext cx="2064428" cy="950645"/>
          </a:xfrm>
        </p:spPr>
        <p:txBody>
          <a:bodyPr l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6400">
                <a:solidFill>
                  <a:srgbClr val="6EB8C5"/>
                </a:solidFill>
                <a:latin typeface="Space Mono" panose="02000509040000020004" pitchFamily="49" charset="-70"/>
              </a:defRPr>
            </a:lvl1pPr>
          </a:lstStyle>
          <a:p>
            <a:pPr lvl="0"/>
            <a:r>
              <a:rPr lang="lt-LT" dirty="0"/>
              <a:t>02.</a:t>
            </a:r>
            <a:r>
              <a:rPr lang="en-US" dirty="0"/>
              <a:t> </a:t>
            </a:r>
            <a:endParaRPr lang="en-GB" dirty="0"/>
          </a:p>
        </p:txBody>
      </p:sp>
      <p:sp>
        <p:nvSpPr>
          <p:cNvPr id="15" name="Text Placeholder 45">
            <a:extLst>
              <a:ext uri="{FF2B5EF4-FFF2-40B4-BE49-F238E27FC236}">
                <a16:creationId xmlns:a16="http://schemas.microsoft.com/office/drawing/2014/main" id="{7194C502-D402-4EA1-A74B-DB2AC70029B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87404" y="3417763"/>
            <a:ext cx="1492133" cy="584775"/>
          </a:xfrm>
        </p:spPr>
        <p:txBody>
          <a:bodyPr wrap="square" rIns="36000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  <a:latin typeface="Space Grotesk Light" pitchFamily="2" charset="-70"/>
                <a:cs typeface="Space Grotesk Light" pitchFamily="2" charset="-70"/>
              </a:defRPr>
            </a:lvl1pPr>
          </a:lstStyle>
          <a:p>
            <a:pPr lvl="0"/>
            <a:r>
              <a:rPr lang="lt-LT" dirty="0"/>
              <a:t>Project </a:t>
            </a:r>
            <a:r>
              <a:rPr lang="lt-LT" dirty="0" err="1"/>
              <a:t>scope</a:t>
            </a:r>
            <a:endParaRPr lang="en-US" dirty="0"/>
          </a:p>
        </p:txBody>
      </p:sp>
      <p:sp>
        <p:nvSpPr>
          <p:cNvPr id="16" name="Table Placeholder 9">
            <a:extLst>
              <a:ext uri="{FF2B5EF4-FFF2-40B4-BE49-F238E27FC236}">
                <a16:creationId xmlns:a16="http://schemas.microsoft.com/office/drawing/2014/main" id="{1B1EF516-B252-4FF0-8F19-AB00D740188A}"/>
              </a:ext>
            </a:extLst>
          </p:cNvPr>
          <p:cNvSpPr>
            <a:spLocks noGrp="1"/>
          </p:cNvSpPr>
          <p:nvPr>
            <p:ph type="tbl" sz="quarter" idx="33"/>
          </p:nvPr>
        </p:nvSpPr>
        <p:spPr>
          <a:xfrm>
            <a:off x="4558832" y="5511942"/>
            <a:ext cx="3121025" cy="14400"/>
          </a:xfrm>
          <a:ln>
            <a:noFill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08EF28D8-FFD7-4BB3-908F-22F7BD7B4E4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558832" y="4542584"/>
            <a:ext cx="2064428" cy="950645"/>
          </a:xfrm>
        </p:spPr>
        <p:txBody>
          <a:bodyPr l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6400">
                <a:solidFill>
                  <a:srgbClr val="6EB8C5"/>
                </a:solidFill>
                <a:latin typeface="Space Mono" panose="02000509040000020004" pitchFamily="49" charset="-70"/>
              </a:defRPr>
            </a:lvl1pPr>
          </a:lstStyle>
          <a:p>
            <a:pPr lvl="0"/>
            <a:r>
              <a:rPr lang="lt-LT" dirty="0"/>
              <a:t>02.</a:t>
            </a:r>
            <a:r>
              <a:rPr lang="en-US" dirty="0"/>
              <a:t> </a:t>
            </a:r>
            <a:endParaRPr lang="en-GB" dirty="0"/>
          </a:p>
        </p:txBody>
      </p:sp>
      <p:sp>
        <p:nvSpPr>
          <p:cNvPr id="18" name="Table Placeholder 9">
            <a:extLst>
              <a:ext uri="{FF2B5EF4-FFF2-40B4-BE49-F238E27FC236}">
                <a16:creationId xmlns:a16="http://schemas.microsoft.com/office/drawing/2014/main" id="{0281E2E5-DFD6-4F6E-A69A-B4483D76FFB9}"/>
              </a:ext>
            </a:extLst>
          </p:cNvPr>
          <p:cNvSpPr>
            <a:spLocks noGrp="1"/>
          </p:cNvSpPr>
          <p:nvPr>
            <p:ph type="tbl" sz="quarter" idx="35"/>
          </p:nvPr>
        </p:nvSpPr>
        <p:spPr>
          <a:xfrm>
            <a:off x="4558832" y="2314770"/>
            <a:ext cx="3121025" cy="14400"/>
          </a:xfrm>
          <a:ln>
            <a:noFill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ACA697CB-F08D-4DFB-9628-ABE1A78A7EE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558832" y="1345412"/>
            <a:ext cx="2064428" cy="950645"/>
          </a:xfrm>
        </p:spPr>
        <p:txBody>
          <a:bodyPr l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6400">
                <a:solidFill>
                  <a:srgbClr val="6EB8C5"/>
                </a:solidFill>
                <a:latin typeface="Space Mono" panose="02000509040000020004" pitchFamily="49" charset="-70"/>
              </a:defRPr>
            </a:lvl1pPr>
          </a:lstStyle>
          <a:p>
            <a:pPr lvl="0"/>
            <a:r>
              <a:rPr lang="lt-LT" dirty="0"/>
              <a:t>01.</a:t>
            </a:r>
            <a:r>
              <a:rPr lang="en-US" dirty="0"/>
              <a:t> </a:t>
            </a:r>
            <a:endParaRPr lang="en-GB" dirty="0"/>
          </a:p>
        </p:txBody>
      </p:sp>
      <p:sp>
        <p:nvSpPr>
          <p:cNvPr id="20" name="Text Placeholder 45">
            <a:extLst>
              <a:ext uri="{FF2B5EF4-FFF2-40B4-BE49-F238E27FC236}">
                <a16:creationId xmlns:a16="http://schemas.microsoft.com/office/drawing/2014/main" id="{94834113-5B52-4EF8-BA86-59F4559E001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918846" y="2007140"/>
            <a:ext cx="1761011" cy="314830"/>
          </a:xfrm>
        </p:spPr>
        <p:txBody>
          <a:bodyPr rIns="36000">
            <a:normAutofit/>
          </a:bodyPr>
          <a:lstStyle>
            <a:lvl1pPr marL="0" indent="0" algn="r">
              <a:buNone/>
              <a:defRPr sz="1600">
                <a:solidFill>
                  <a:schemeClr val="bg1"/>
                </a:solidFill>
                <a:latin typeface="Space Grotesk Light" pitchFamily="2" charset="-70"/>
                <a:cs typeface="Space Grotesk Light" pitchFamily="2" charset="-70"/>
              </a:defRPr>
            </a:lvl1pPr>
          </a:lstStyle>
          <a:p>
            <a:pPr lvl="0"/>
            <a:r>
              <a:rPr lang="lt-LT" dirty="0" err="1"/>
              <a:t>Inroduction</a:t>
            </a:r>
            <a:endParaRPr lang="en-US" dirty="0"/>
          </a:p>
        </p:txBody>
      </p:sp>
      <p:sp>
        <p:nvSpPr>
          <p:cNvPr id="21" name="Table Placeholder 9">
            <a:extLst>
              <a:ext uri="{FF2B5EF4-FFF2-40B4-BE49-F238E27FC236}">
                <a16:creationId xmlns:a16="http://schemas.microsoft.com/office/drawing/2014/main" id="{B33C0D59-64B6-484E-BE1A-6C2F50144D4B}"/>
              </a:ext>
            </a:extLst>
          </p:cNvPr>
          <p:cNvSpPr>
            <a:spLocks noGrp="1"/>
          </p:cNvSpPr>
          <p:nvPr>
            <p:ph type="tbl" sz="quarter" idx="38"/>
          </p:nvPr>
        </p:nvSpPr>
        <p:spPr>
          <a:xfrm>
            <a:off x="8206918" y="2314770"/>
            <a:ext cx="3121025" cy="14400"/>
          </a:xfrm>
          <a:ln>
            <a:noFill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8BF4C736-CB09-4B6A-B807-6296524F611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206918" y="1345412"/>
            <a:ext cx="2064428" cy="950645"/>
          </a:xfrm>
        </p:spPr>
        <p:txBody>
          <a:bodyPr l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6400">
                <a:solidFill>
                  <a:srgbClr val="6EB8C5"/>
                </a:solidFill>
                <a:latin typeface="Space Mono" panose="02000509040000020004" pitchFamily="49" charset="-70"/>
              </a:defRPr>
            </a:lvl1pPr>
          </a:lstStyle>
          <a:p>
            <a:pPr lvl="0"/>
            <a:r>
              <a:rPr lang="lt-LT" dirty="0"/>
              <a:t>01.</a:t>
            </a:r>
            <a:r>
              <a:rPr lang="en-US" dirty="0"/>
              <a:t> </a:t>
            </a:r>
            <a:endParaRPr lang="en-GB" dirty="0"/>
          </a:p>
        </p:txBody>
      </p:sp>
      <p:sp>
        <p:nvSpPr>
          <p:cNvPr id="23" name="Text Placeholder 45">
            <a:extLst>
              <a:ext uri="{FF2B5EF4-FFF2-40B4-BE49-F238E27FC236}">
                <a16:creationId xmlns:a16="http://schemas.microsoft.com/office/drawing/2014/main" id="{5F71411D-3A17-43DB-936B-B29B57CEE80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566932" y="2007140"/>
            <a:ext cx="1761011" cy="314830"/>
          </a:xfrm>
        </p:spPr>
        <p:txBody>
          <a:bodyPr rIns="36000">
            <a:normAutofit/>
          </a:bodyPr>
          <a:lstStyle>
            <a:lvl1pPr marL="0" indent="0" algn="r">
              <a:buNone/>
              <a:defRPr sz="1600">
                <a:solidFill>
                  <a:schemeClr val="bg1"/>
                </a:solidFill>
                <a:latin typeface="Space Grotesk Light" pitchFamily="2" charset="-70"/>
                <a:cs typeface="Space Grotesk Light" pitchFamily="2" charset="-70"/>
              </a:defRPr>
            </a:lvl1pPr>
          </a:lstStyle>
          <a:p>
            <a:pPr lvl="0"/>
            <a:r>
              <a:rPr lang="lt-LT" dirty="0" err="1"/>
              <a:t>Inroduction</a:t>
            </a:r>
            <a:endParaRPr lang="en-US" dirty="0"/>
          </a:p>
        </p:txBody>
      </p:sp>
      <p:sp>
        <p:nvSpPr>
          <p:cNvPr id="24" name="Text Placeholder 45">
            <a:extLst>
              <a:ext uri="{FF2B5EF4-FFF2-40B4-BE49-F238E27FC236}">
                <a16:creationId xmlns:a16="http://schemas.microsoft.com/office/drawing/2014/main" id="{F84D457A-9B5B-49AF-B445-5B0BEE250F4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470801" y="4690464"/>
            <a:ext cx="1857142" cy="830997"/>
          </a:xfrm>
        </p:spPr>
        <p:txBody>
          <a:bodyPr rIns="36000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  <a:latin typeface="Space Grotesk Light" pitchFamily="2" charset="-70"/>
                <a:cs typeface="Space Grotesk Light" pitchFamily="2" charset="-70"/>
              </a:defRPr>
            </a:lvl1pPr>
          </a:lstStyle>
          <a:p>
            <a:pPr lvl="0"/>
            <a:r>
              <a:rPr lang="lt-LT" dirty="0" err="1"/>
              <a:t>Practical</a:t>
            </a:r>
            <a:r>
              <a:rPr lang="lt-LT" dirty="0"/>
              <a:t> </a:t>
            </a:r>
            <a:r>
              <a:rPr lang="lt-LT" dirty="0" err="1"/>
              <a:t>Experience</a:t>
            </a:r>
            <a:r>
              <a:rPr lang="lt-LT" dirty="0"/>
              <a:t> </a:t>
            </a:r>
            <a:r>
              <a:rPr lang="lt-LT" dirty="0" err="1"/>
              <a:t>from</a:t>
            </a:r>
            <a:r>
              <a:rPr lang="lt-LT" dirty="0"/>
              <a:t> Lithuania</a:t>
            </a:r>
            <a:endParaRPr lang="en-US" dirty="0"/>
          </a:p>
        </p:txBody>
      </p:sp>
      <p:sp>
        <p:nvSpPr>
          <p:cNvPr id="25" name="Table Placeholder 9">
            <a:extLst>
              <a:ext uri="{FF2B5EF4-FFF2-40B4-BE49-F238E27FC236}">
                <a16:creationId xmlns:a16="http://schemas.microsoft.com/office/drawing/2014/main" id="{3C89AEDE-B713-4FA3-9A62-FA78D071330D}"/>
              </a:ext>
            </a:extLst>
          </p:cNvPr>
          <p:cNvSpPr>
            <a:spLocks noGrp="1"/>
          </p:cNvSpPr>
          <p:nvPr>
            <p:ph type="tbl" sz="quarter" idx="42"/>
          </p:nvPr>
        </p:nvSpPr>
        <p:spPr>
          <a:xfrm>
            <a:off x="8206918" y="3994730"/>
            <a:ext cx="3121025" cy="14400"/>
          </a:xfrm>
          <a:ln>
            <a:noFill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E15FEF13-075B-42B1-BE47-5CE6990874EC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206918" y="3025372"/>
            <a:ext cx="2064428" cy="950645"/>
          </a:xfrm>
        </p:spPr>
        <p:txBody>
          <a:bodyPr l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6400">
                <a:solidFill>
                  <a:srgbClr val="6EB8C5"/>
                </a:solidFill>
                <a:latin typeface="Space Mono" panose="02000509040000020004" pitchFamily="49" charset="-70"/>
              </a:defRPr>
            </a:lvl1pPr>
          </a:lstStyle>
          <a:p>
            <a:pPr lvl="0"/>
            <a:r>
              <a:rPr lang="lt-LT" dirty="0"/>
              <a:t>02.</a:t>
            </a:r>
            <a:r>
              <a:rPr lang="en-US" dirty="0"/>
              <a:t> </a:t>
            </a:r>
            <a:endParaRPr lang="en-GB" dirty="0"/>
          </a:p>
        </p:txBody>
      </p:sp>
      <p:sp>
        <p:nvSpPr>
          <p:cNvPr id="27" name="Text Placeholder 45">
            <a:extLst>
              <a:ext uri="{FF2B5EF4-FFF2-40B4-BE49-F238E27FC236}">
                <a16:creationId xmlns:a16="http://schemas.microsoft.com/office/drawing/2014/main" id="{D8FBB320-E0F8-44F1-A81A-9E0A7743D52E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835490" y="3421096"/>
            <a:ext cx="1492133" cy="584775"/>
          </a:xfrm>
        </p:spPr>
        <p:txBody>
          <a:bodyPr wrap="square" rIns="36000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  <a:latin typeface="Space Grotesk Light" pitchFamily="2" charset="-70"/>
                <a:cs typeface="Space Grotesk Light" pitchFamily="2" charset="-70"/>
              </a:defRPr>
            </a:lvl1pPr>
          </a:lstStyle>
          <a:p>
            <a:pPr lvl="0"/>
            <a:r>
              <a:rPr lang="lt-LT" dirty="0"/>
              <a:t>Project </a:t>
            </a:r>
            <a:r>
              <a:rPr lang="lt-LT" dirty="0" err="1"/>
              <a:t>scope</a:t>
            </a:r>
            <a:endParaRPr lang="en-US" dirty="0"/>
          </a:p>
        </p:txBody>
      </p:sp>
      <p:sp>
        <p:nvSpPr>
          <p:cNvPr id="28" name="Table Placeholder 9">
            <a:extLst>
              <a:ext uri="{FF2B5EF4-FFF2-40B4-BE49-F238E27FC236}">
                <a16:creationId xmlns:a16="http://schemas.microsoft.com/office/drawing/2014/main" id="{033739C4-7108-4746-AE89-E465A2E2B18B}"/>
              </a:ext>
            </a:extLst>
          </p:cNvPr>
          <p:cNvSpPr>
            <a:spLocks noGrp="1"/>
          </p:cNvSpPr>
          <p:nvPr>
            <p:ph type="tbl" sz="quarter" idx="45"/>
          </p:nvPr>
        </p:nvSpPr>
        <p:spPr>
          <a:xfrm>
            <a:off x="8206918" y="5515275"/>
            <a:ext cx="3121025" cy="14400"/>
          </a:xfrm>
          <a:ln>
            <a:noFill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B861A83E-A600-4808-A769-9F1DACBCAAFE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8206918" y="4545917"/>
            <a:ext cx="2064428" cy="950645"/>
          </a:xfrm>
        </p:spPr>
        <p:txBody>
          <a:bodyPr l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6400">
                <a:solidFill>
                  <a:srgbClr val="6EB8C5"/>
                </a:solidFill>
                <a:latin typeface="Space Mono" panose="02000509040000020004" pitchFamily="49" charset="-70"/>
              </a:defRPr>
            </a:lvl1pPr>
          </a:lstStyle>
          <a:p>
            <a:pPr lvl="0"/>
            <a:r>
              <a:rPr lang="lt-LT" dirty="0"/>
              <a:t>02.</a:t>
            </a:r>
            <a:r>
              <a:rPr lang="en-US" dirty="0"/>
              <a:t> </a:t>
            </a:r>
            <a:endParaRPr lang="en-GB" dirty="0"/>
          </a:p>
        </p:txBody>
      </p:sp>
      <p:sp>
        <p:nvSpPr>
          <p:cNvPr id="32" name="Picture Placeholder 19">
            <a:extLst>
              <a:ext uri="{FF2B5EF4-FFF2-40B4-BE49-F238E27FC236}">
                <a16:creationId xmlns:a16="http://schemas.microsoft.com/office/drawing/2014/main" id="{83EFC039-0D3B-4232-B93F-EC8E448DCFC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609977" y="290427"/>
            <a:ext cx="766670" cy="46424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Space Grotesk" pitchFamily="2" charset="-70"/>
                <a:cs typeface="Space Grotesk" pitchFamily="2" charset="-70"/>
              </a:defRPr>
            </a:lvl1pPr>
          </a:lstStyle>
          <a:p>
            <a:r>
              <a:rPr lang="lt-LT" dirty="0"/>
              <a:t>LOGO</a:t>
            </a:r>
            <a:endParaRPr lang="en-GB" dirty="0"/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718CC888-AFA9-438E-B838-F7D14CF984D7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485664" y="402244"/>
            <a:ext cx="6762861" cy="352425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800">
                <a:solidFill>
                  <a:srgbClr val="6EB8C5"/>
                </a:solidFill>
                <a:latin typeface="Space Grotesk Light" pitchFamily="2" charset="-70"/>
                <a:cs typeface="Space Grotesk Light" pitchFamily="2" charset="-70"/>
              </a:defRPr>
            </a:lvl1pPr>
          </a:lstStyle>
          <a:p>
            <a:pPr lvl="0"/>
            <a:r>
              <a:rPr lang="lt-LT" dirty="0" err="1"/>
              <a:t>Lorem</a:t>
            </a:r>
            <a:r>
              <a:rPr lang="lt-LT" dirty="0"/>
              <a:t> </a:t>
            </a:r>
            <a:r>
              <a:rPr lang="lt-LT" dirty="0" err="1"/>
              <a:t>ipsum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8221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E89D082-B871-4E14-B013-DD633B2FD4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7C4C0E26-87AD-4D41-95A2-9B12DCF468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3823" y="1499138"/>
            <a:ext cx="4560433" cy="2920030"/>
          </a:xfrm>
        </p:spPr>
        <p:txBody>
          <a:bodyPr lIns="0">
            <a:spAutoFit/>
          </a:bodyPr>
          <a:lstStyle>
            <a:lvl1pPr marL="0" indent="0">
              <a:buNone/>
              <a:defRPr sz="20000">
                <a:solidFill>
                  <a:srgbClr val="6EB8C5"/>
                </a:solidFill>
                <a:latin typeface="Space Mono" panose="02000509040000020004" pitchFamily="49" charset="-70"/>
              </a:defRPr>
            </a:lvl1pPr>
            <a:lvl2pPr>
              <a:defRPr>
                <a:latin typeface="Space Mono" panose="02000509040000020004" pitchFamily="49" charset="-70"/>
              </a:defRPr>
            </a:lvl2pPr>
            <a:lvl3pPr>
              <a:defRPr>
                <a:latin typeface="Space Mono" panose="02000509040000020004" pitchFamily="49" charset="-70"/>
              </a:defRPr>
            </a:lvl3pPr>
            <a:lvl4pPr>
              <a:defRPr>
                <a:latin typeface="Space Mono" panose="02000509040000020004" pitchFamily="49" charset="-70"/>
              </a:defRPr>
            </a:lvl4pPr>
            <a:lvl5pPr>
              <a:defRPr>
                <a:latin typeface="Space Mono" panose="02000509040000020004" pitchFamily="49" charset="-70"/>
              </a:defRPr>
            </a:lvl5pPr>
          </a:lstStyle>
          <a:p>
            <a:pPr lvl="0"/>
            <a:r>
              <a:rPr lang="lt-LT" dirty="0"/>
              <a:t>01</a:t>
            </a:r>
            <a:endParaRPr lang="en-US" dirty="0"/>
          </a:p>
        </p:txBody>
      </p:sp>
      <p:sp>
        <p:nvSpPr>
          <p:cNvPr id="5" name="Text Placeholder 16">
            <a:extLst>
              <a:ext uri="{FF2B5EF4-FFF2-40B4-BE49-F238E27FC236}">
                <a16:creationId xmlns:a16="http://schemas.microsoft.com/office/drawing/2014/main" id="{1358C6A0-5441-4C27-B9F3-3C52652BE6C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5461" y="3869176"/>
            <a:ext cx="4560432" cy="1323439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000">
                <a:solidFill>
                  <a:schemeClr val="bg1"/>
                </a:solidFill>
                <a:latin typeface="Space Grotesk Medium" pitchFamily="2" charset="-70"/>
                <a:cs typeface="Space Grotesk Medium" pitchFamily="2" charset="-70"/>
              </a:defRPr>
            </a:lvl1pPr>
          </a:lstStyle>
          <a:p>
            <a:pPr lvl="0"/>
            <a:r>
              <a:rPr lang="lt-LT" dirty="0" err="1"/>
              <a:t>Lorem</a:t>
            </a:r>
            <a:r>
              <a:rPr lang="lt-LT" dirty="0"/>
              <a:t> </a:t>
            </a:r>
            <a:r>
              <a:rPr lang="lt-LT" dirty="0" err="1"/>
              <a:t>ipsum</a:t>
            </a:r>
            <a:r>
              <a:rPr lang="lt-LT" dirty="0"/>
              <a:t> </a:t>
            </a:r>
            <a:r>
              <a:rPr lang="lt-LT" dirty="0" err="1"/>
              <a:t>Dolar</a:t>
            </a:r>
            <a:r>
              <a:rPr lang="lt-LT" dirty="0"/>
              <a:t> </a:t>
            </a:r>
            <a:r>
              <a:rPr lang="lt-LT" dirty="0" err="1"/>
              <a:t>sit</a:t>
            </a:r>
            <a:endParaRPr lang="en-US" dirty="0"/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ECA7C7EB-E1E8-4F35-8B1C-F06C574DE48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01893" y="447545"/>
            <a:ext cx="1512108" cy="4333879"/>
          </a:xfrm>
        </p:spPr>
        <p:txBody>
          <a:bodyPr wrap="square" lIns="0">
            <a:spAutoFit/>
          </a:bodyPr>
          <a:lstStyle>
            <a:lvl1pPr marL="0" indent="0">
              <a:buNone/>
              <a:defRPr sz="30000">
                <a:solidFill>
                  <a:srgbClr val="6EB8C5"/>
                </a:solidFill>
                <a:latin typeface="Space Mono" panose="02000509040000020004" pitchFamily="49" charset="-70"/>
              </a:defRPr>
            </a:lvl1pPr>
            <a:lvl2pPr>
              <a:defRPr>
                <a:latin typeface="Space Mono" panose="02000509040000020004" pitchFamily="49" charset="-70"/>
              </a:defRPr>
            </a:lvl2pPr>
            <a:lvl3pPr>
              <a:defRPr>
                <a:latin typeface="Space Mono" panose="02000509040000020004" pitchFamily="49" charset="-70"/>
              </a:defRPr>
            </a:lvl3pPr>
            <a:lvl4pPr>
              <a:defRPr>
                <a:latin typeface="Space Mono" panose="02000509040000020004" pitchFamily="49" charset="-70"/>
              </a:defRPr>
            </a:lvl4pPr>
            <a:lvl5pPr>
              <a:defRPr>
                <a:latin typeface="Space Mono" panose="02000509040000020004" pitchFamily="49" charset="-70"/>
              </a:defRPr>
            </a:lvl5pPr>
          </a:lstStyle>
          <a:p>
            <a:pPr lvl="0"/>
            <a:r>
              <a:rPr lang="lt-LT" dirty="0"/>
              <a:t>.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2F63387-4A43-4945-A729-703454A317A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9666" y="290428"/>
            <a:ext cx="766670" cy="464241"/>
          </a:xfrm>
          <a:prstGeom prst="rect">
            <a:avLst/>
          </a:prstGeom>
        </p:spPr>
      </p:pic>
      <p:sp>
        <p:nvSpPr>
          <p:cNvPr id="11" name="Picture Placeholder 19">
            <a:extLst>
              <a:ext uri="{FF2B5EF4-FFF2-40B4-BE49-F238E27FC236}">
                <a16:creationId xmlns:a16="http://schemas.microsoft.com/office/drawing/2014/main" id="{14BC2035-59F0-4BF0-B580-39A5CE662766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609977" y="290427"/>
            <a:ext cx="766670" cy="46424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Space Grotesk" pitchFamily="2" charset="-70"/>
                <a:cs typeface="Space Grotesk" pitchFamily="2" charset="-70"/>
              </a:defRPr>
            </a:lvl1pPr>
          </a:lstStyle>
          <a:p>
            <a:r>
              <a:rPr lang="lt-LT" dirty="0"/>
              <a:t>LOGO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3175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5">
            <a:extLst>
              <a:ext uri="{FF2B5EF4-FFF2-40B4-BE49-F238E27FC236}">
                <a16:creationId xmlns:a16="http://schemas.microsoft.com/office/drawing/2014/main" id="{7DCC14A4-53DC-44E8-90AB-ADA48956111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1225" y="1867836"/>
            <a:ext cx="4081029" cy="461665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u="none" baseline="0">
                <a:solidFill>
                  <a:srgbClr val="6EB8C5"/>
                </a:solidFill>
                <a:uFill>
                  <a:solidFill>
                    <a:schemeClr val="bg1"/>
                  </a:solidFill>
                </a:uFill>
                <a:latin typeface="Space Grotesk Medium" pitchFamily="2" charset="-70"/>
                <a:cs typeface="Space Grotesk Medium" pitchFamily="2" charset="-70"/>
              </a:defRPr>
            </a:lvl1pPr>
          </a:lstStyle>
          <a:p>
            <a:pPr lvl="0"/>
            <a:r>
              <a:rPr lang="en-US" dirty="0"/>
              <a:t>Lorem ipsum dolor sit?</a:t>
            </a:r>
          </a:p>
        </p:txBody>
      </p:sp>
      <p:sp>
        <p:nvSpPr>
          <p:cNvPr id="4" name="Table Placeholder 9">
            <a:extLst>
              <a:ext uri="{FF2B5EF4-FFF2-40B4-BE49-F238E27FC236}">
                <a16:creationId xmlns:a16="http://schemas.microsoft.com/office/drawing/2014/main" id="{A934BBB5-0D57-4748-A869-6D2D3350A5F3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1001027" y="2290221"/>
            <a:ext cx="3325529" cy="14400"/>
          </a:xfrm>
          <a:ln>
            <a:noFill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5" name="Text Placeholder 50">
            <a:extLst>
              <a:ext uri="{FF2B5EF4-FFF2-40B4-BE49-F238E27FC236}">
                <a16:creationId xmlns:a16="http://schemas.microsoft.com/office/drawing/2014/main" id="{7FFB6B13-08EB-476C-BE62-112FB04397E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1225" y="2325147"/>
            <a:ext cx="10369550" cy="738664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  <a:latin typeface="Space Grotesk Light" pitchFamily="2" charset="-70"/>
                <a:cs typeface="Space Grotesk Light" pitchFamily="2" charset="-70"/>
              </a:defRPr>
            </a:lvl1pPr>
          </a:lstStyle>
          <a:p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Lorem ipsum dolor sit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condel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ax it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meto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losie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ture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goli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ire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commotiew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lor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ito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magna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zzril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delenti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uyogh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tio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shdu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esse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ut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erat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exa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ae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tuol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era ipsum dolor sit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condel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ax it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meto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losie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ture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goli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ire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commotiew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lor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ito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magna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zzril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delenti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uyogh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tio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shdu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esse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ut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erat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exa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ae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tuol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era</a:t>
            </a:r>
            <a:endParaRPr lang="lt-LT" sz="1400" dirty="0">
              <a:solidFill>
                <a:schemeClr val="bg1"/>
              </a:solidFill>
              <a:latin typeface="Space Grotesk Light" pitchFamily="2" charset="0"/>
              <a:cs typeface="Space Grotesk Light" pitchFamily="2" charset="0"/>
            </a:endParaRPr>
          </a:p>
        </p:txBody>
      </p:sp>
      <p:sp>
        <p:nvSpPr>
          <p:cNvPr id="6" name="Text Placeholder 45">
            <a:extLst>
              <a:ext uri="{FF2B5EF4-FFF2-40B4-BE49-F238E27FC236}">
                <a16:creationId xmlns:a16="http://schemas.microsoft.com/office/drawing/2014/main" id="{264ED849-2F1B-4F6C-91F2-CA5009AE60D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11225" y="3234736"/>
            <a:ext cx="4081029" cy="461665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u="none" baseline="0">
                <a:solidFill>
                  <a:srgbClr val="6EB8C5"/>
                </a:solidFill>
                <a:uFill>
                  <a:solidFill>
                    <a:schemeClr val="bg1"/>
                  </a:solidFill>
                </a:uFill>
                <a:latin typeface="Space Grotesk Medium" pitchFamily="2" charset="-70"/>
                <a:cs typeface="Space Grotesk Medium" pitchFamily="2" charset="-70"/>
              </a:defRPr>
            </a:lvl1pPr>
          </a:lstStyle>
          <a:p>
            <a:pPr lvl="0"/>
            <a:r>
              <a:rPr lang="en-US" dirty="0"/>
              <a:t>Lorem ipsum dolor sit?</a:t>
            </a:r>
          </a:p>
        </p:txBody>
      </p:sp>
      <p:sp>
        <p:nvSpPr>
          <p:cNvPr id="7" name="Table Placeholder 9">
            <a:extLst>
              <a:ext uri="{FF2B5EF4-FFF2-40B4-BE49-F238E27FC236}">
                <a16:creationId xmlns:a16="http://schemas.microsoft.com/office/drawing/2014/main" id="{9B5D3347-FE88-4EFE-A6A3-42B4738BF3B1}"/>
              </a:ext>
            </a:extLst>
          </p:cNvPr>
          <p:cNvSpPr>
            <a:spLocks noGrp="1"/>
          </p:cNvSpPr>
          <p:nvPr>
            <p:ph type="tbl" sz="quarter" idx="20"/>
          </p:nvPr>
        </p:nvSpPr>
        <p:spPr>
          <a:xfrm>
            <a:off x="1001027" y="3657121"/>
            <a:ext cx="3325529" cy="14400"/>
          </a:xfrm>
          <a:ln>
            <a:noFill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8" name="Text Placeholder 50">
            <a:extLst>
              <a:ext uri="{FF2B5EF4-FFF2-40B4-BE49-F238E27FC236}">
                <a16:creationId xmlns:a16="http://schemas.microsoft.com/office/drawing/2014/main" id="{5D985D6D-5B88-4C60-B905-FC4A7ADEC5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1225" y="3692047"/>
            <a:ext cx="10369550" cy="738664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  <a:latin typeface="Space Grotesk Light" pitchFamily="2" charset="-70"/>
                <a:cs typeface="Space Grotesk Light" pitchFamily="2" charset="-70"/>
              </a:defRPr>
            </a:lvl1pPr>
          </a:lstStyle>
          <a:p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Lorem ipsum dolor sit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condel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ax it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meto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losie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ture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goli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ire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commotiew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lor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ito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magna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zzril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delenti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uyogh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tio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shdu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esse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ut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erat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exa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ae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tuol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era ipsum dolor sit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condel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ax it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meto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losie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ture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goli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ire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commotiew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lor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ito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magna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zzril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delenti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uyogh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tio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shdu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esse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ut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erat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exa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ae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tuol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era</a:t>
            </a:r>
            <a:endParaRPr lang="lt-LT" sz="1400" dirty="0">
              <a:solidFill>
                <a:schemeClr val="bg1"/>
              </a:solidFill>
              <a:latin typeface="Space Grotesk Light" pitchFamily="2" charset="0"/>
              <a:cs typeface="Space Grotesk Light" pitchFamily="2" charset="0"/>
            </a:endParaRPr>
          </a:p>
        </p:txBody>
      </p:sp>
      <p:sp>
        <p:nvSpPr>
          <p:cNvPr id="9" name="Text Placeholder 45">
            <a:extLst>
              <a:ext uri="{FF2B5EF4-FFF2-40B4-BE49-F238E27FC236}">
                <a16:creationId xmlns:a16="http://schemas.microsoft.com/office/drawing/2014/main" id="{593961DD-1120-4ADF-A6E0-206FAA76E6A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11225" y="4688087"/>
            <a:ext cx="4081029" cy="461665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u="none" baseline="0">
                <a:solidFill>
                  <a:srgbClr val="6EB8C5"/>
                </a:solidFill>
                <a:uFill>
                  <a:solidFill>
                    <a:schemeClr val="bg1"/>
                  </a:solidFill>
                </a:uFill>
                <a:latin typeface="Space Grotesk Medium" pitchFamily="2" charset="-70"/>
                <a:cs typeface="Space Grotesk Medium" pitchFamily="2" charset="-70"/>
              </a:defRPr>
            </a:lvl1pPr>
          </a:lstStyle>
          <a:p>
            <a:pPr lvl="0"/>
            <a:r>
              <a:rPr lang="en-US" dirty="0"/>
              <a:t>Lorem ipsum dolor sit?</a:t>
            </a:r>
          </a:p>
        </p:txBody>
      </p:sp>
      <p:sp>
        <p:nvSpPr>
          <p:cNvPr id="10" name="Table Placeholder 9">
            <a:extLst>
              <a:ext uri="{FF2B5EF4-FFF2-40B4-BE49-F238E27FC236}">
                <a16:creationId xmlns:a16="http://schemas.microsoft.com/office/drawing/2014/main" id="{A0718A0E-DBE1-47B9-96D3-B554CE03860C}"/>
              </a:ext>
            </a:extLst>
          </p:cNvPr>
          <p:cNvSpPr>
            <a:spLocks noGrp="1"/>
          </p:cNvSpPr>
          <p:nvPr>
            <p:ph type="tbl" sz="quarter" idx="23"/>
          </p:nvPr>
        </p:nvSpPr>
        <p:spPr>
          <a:xfrm>
            <a:off x="1001027" y="5110472"/>
            <a:ext cx="3325529" cy="14400"/>
          </a:xfrm>
          <a:ln>
            <a:noFill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11" name="Text Placeholder 50">
            <a:extLst>
              <a:ext uri="{FF2B5EF4-FFF2-40B4-BE49-F238E27FC236}">
                <a16:creationId xmlns:a16="http://schemas.microsoft.com/office/drawing/2014/main" id="{F71BEE07-20EE-4727-ACFE-028D1FFCF93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1225" y="5145398"/>
            <a:ext cx="10369550" cy="738664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  <a:latin typeface="Space Grotesk Light" pitchFamily="2" charset="-70"/>
                <a:cs typeface="Space Grotesk Light" pitchFamily="2" charset="-70"/>
              </a:defRPr>
            </a:lvl1pPr>
          </a:lstStyle>
          <a:p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Lorem ipsum dolor sit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condel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ax it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meto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losie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ture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goli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ire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commotiew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lor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ito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magna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zzril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delenti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uyogh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tio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shdu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esse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ut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erat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exa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ae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tuol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era ipsum dolor sit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condel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ax it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meto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losie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ture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goli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ire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commotiew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lor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ito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magna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zzril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delenti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uyogh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tio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shdu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esse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ut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erat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exa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ae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tuol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era</a:t>
            </a:r>
            <a:endParaRPr lang="lt-LT" sz="1400" dirty="0">
              <a:solidFill>
                <a:schemeClr val="bg1"/>
              </a:solidFill>
              <a:latin typeface="Space Grotesk Light" pitchFamily="2" charset="0"/>
              <a:cs typeface="Space Grotesk Light" pitchFamily="2" charset="0"/>
            </a:endParaRPr>
          </a:p>
        </p:txBody>
      </p:sp>
      <p:sp>
        <p:nvSpPr>
          <p:cNvPr id="14" name="Picture Placeholder 19">
            <a:extLst>
              <a:ext uri="{FF2B5EF4-FFF2-40B4-BE49-F238E27FC236}">
                <a16:creationId xmlns:a16="http://schemas.microsoft.com/office/drawing/2014/main" id="{D90C70FF-241A-4621-B676-BC1E18DE2A4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609977" y="290427"/>
            <a:ext cx="766670" cy="46424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Space Grotesk" pitchFamily="2" charset="-70"/>
                <a:cs typeface="Space Grotesk" pitchFamily="2" charset="-70"/>
              </a:defRPr>
            </a:lvl1pPr>
          </a:lstStyle>
          <a:p>
            <a:r>
              <a:rPr lang="lt-LT" dirty="0"/>
              <a:t>LOGO</a:t>
            </a:r>
            <a:endParaRPr lang="en-GB" dirty="0"/>
          </a:p>
        </p:txBody>
      </p:sp>
      <p:sp>
        <p:nvSpPr>
          <p:cNvPr id="15" name="Text Placeholder 42">
            <a:extLst>
              <a:ext uri="{FF2B5EF4-FFF2-40B4-BE49-F238E27FC236}">
                <a16:creationId xmlns:a16="http://schemas.microsoft.com/office/drawing/2014/main" id="{381DD32C-5C96-4682-BD50-A0D17CBCB50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485664" y="402244"/>
            <a:ext cx="6762861" cy="352425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800">
                <a:solidFill>
                  <a:srgbClr val="6EB8C5"/>
                </a:solidFill>
                <a:latin typeface="Space Grotesk Light" pitchFamily="2" charset="-70"/>
                <a:cs typeface="Space Grotesk Light" pitchFamily="2" charset="-70"/>
              </a:defRPr>
            </a:lvl1pPr>
          </a:lstStyle>
          <a:p>
            <a:pPr lvl="0"/>
            <a:r>
              <a:rPr lang="lt-LT" dirty="0" err="1"/>
              <a:t>Lorem</a:t>
            </a:r>
            <a:r>
              <a:rPr lang="lt-LT" dirty="0"/>
              <a:t> </a:t>
            </a:r>
            <a:r>
              <a:rPr lang="lt-LT" dirty="0" err="1"/>
              <a:t>ipsum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6318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5">
            <a:extLst>
              <a:ext uri="{FF2B5EF4-FFF2-40B4-BE49-F238E27FC236}">
                <a16:creationId xmlns:a16="http://schemas.microsoft.com/office/drawing/2014/main" id="{81369C77-49DB-45A0-A231-401EA1BBA6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4170" y="1610945"/>
            <a:ext cx="4756247" cy="461665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u="none" baseline="0">
                <a:solidFill>
                  <a:srgbClr val="6EB8C5"/>
                </a:solidFill>
                <a:uFill>
                  <a:solidFill>
                    <a:schemeClr val="bg1"/>
                  </a:solidFill>
                </a:uFill>
                <a:latin typeface="Space Grotesk Medium" pitchFamily="2" charset="-70"/>
                <a:cs typeface="Space Grotesk Medium" pitchFamily="2" charset="-70"/>
              </a:defRPr>
            </a:lvl1pPr>
          </a:lstStyle>
          <a:p>
            <a:pPr lvl="0"/>
            <a:r>
              <a:rPr lang="en-US" dirty="0"/>
              <a:t>Lorem ipsum dolor sit?</a:t>
            </a:r>
          </a:p>
        </p:txBody>
      </p:sp>
      <p:sp>
        <p:nvSpPr>
          <p:cNvPr id="4" name="Table Placeholder 9">
            <a:extLst>
              <a:ext uri="{FF2B5EF4-FFF2-40B4-BE49-F238E27FC236}">
                <a16:creationId xmlns:a16="http://schemas.microsoft.com/office/drawing/2014/main" id="{B595A7BA-6AB6-4C82-AD54-E4E9476CC13F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1104749" y="2031217"/>
            <a:ext cx="3325529" cy="10800"/>
          </a:xfrm>
          <a:ln>
            <a:noFill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5" name="Text Placeholder 50">
            <a:extLst>
              <a:ext uri="{FF2B5EF4-FFF2-40B4-BE49-F238E27FC236}">
                <a16:creationId xmlns:a16="http://schemas.microsoft.com/office/drawing/2014/main" id="{D249C4D5-5363-4096-B8FF-076EA64B08B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14412" y="2074812"/>
            <a:ext cx="4751865" cy="1384995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  <a:latin typeface="Space Grotesk Light" pitchFamily="2" charset="-70"/>
                <a:cs typeface="Space Grotesk Light" pitchFamily="2" charset="-70"/>
              </a:defRPr>
            </a:lvl1pPr>
          </a:lstStyle>
          <a:p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Lorem ipsum dolor sit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condel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ax it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meto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losie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ture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goli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ire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commotiew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lor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ito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magna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zzril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delenti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uyogh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tio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shdu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esse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ut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erat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exa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ae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tuol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era ipsum dolor sit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condel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ax it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meto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losie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ture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goli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ire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commotiew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lor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ito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magna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zzril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delenti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uyogh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tio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shdu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esse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ut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erat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exa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ae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tuol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era</a:t>
            </a:r>
            <a:endParaRPr lang="lt-LT" sz="1400" dirty="0">
              <a:solidFill>
                <a:schemeClr val="bg1"/>
              </a:solidFill>
              <a:latin typeface="Space Grotesk Light" pitchFamily="2" charset="0"/>
              <a:cs typeface="Space Grotesk Light" pitchFamily="2" charset="0"/>
            </a:endParaRPr>
          </a:p>
        </p:txBody>
      </p:sp>
      <p:sp>
        <p:nvSpPr>
          <p:cNvPr id="6" name="Text Placeholder 45">
            <a:extLst>
              <a:ext uri="{FF2B5EF4-FFF2-40B4-BE49-F238E27FC236}">
                <a16:creationId xmlns:a16="http://schemas.microsoft.com/office/drawing/2014/main" id="{8859D6B4-367E-4BBC-B03A-911DCF58A0A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07485" y="1608743"/>
            <a:ext cx="4756247" cy="461665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u="none" baseline="0">
                <a:solidFill>
                  <a:srgbClr val="6EB8C5"/>
                </a:solidFill>
                <a:uFill>
                  <a:solidFill>
                    <a:schemeClr val="bg1"/>
                  </a:solidFill>
                </a:uFill>
                <a:latin typeface="Space Grotesk Medium" pitchFamily="2" charset="-70"/>
                <a:cs typeface="Space Grotesk Medium" pitchFamily="2" charset="-70"/>
              </a:defRPr>
            </a:lvl1pPr>
          </a:lstStyle>
          <a:p>
            <a:pPr lvl="0"/>
            <a:r>
              <a:rPr lang="en-US" dirty="0"/>
              <a:t>Lorem ipsum dolor sit?</a:t>
            </a:r>
          </a:p>
        </p:txBody>
      </p:sp>
      <p:sp>
        <p:nvSpPr>
          <p:cNvPr id="7" name="Table Placeholder 9">
            <a:extLst>
              <a:ext uri="{FF2B5EF4-FFF2-40B4-BE49-F238E27FC236}">
                <a16:creationId xmlns:a16="http://schemas.microsoft.com/office/drawing/2014/main" id="{74420194-EEE4-458C-A118-AD0D76D97530}"/>
              </a:ext>
            </a:extLst>
          </p:cNvPr>
          <p:cNvSpPr>
            <a:spLocks noGrp="1"/>
          </p:cNvSpPr>
          <p:nvPr>
            <p:ph type="tbl" sz="quarter" idx="22"/>
          </p:nvPr>
        </p:nvSpPr>
        <p:spPr>
          <a:xfrm>
            <a:off x="6498064" y="2029015"/>
            <a:ext cx="3325529" cy="10800"/>
          </a:xfrm>
          <a:ln>
            <a:noFill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8" name="Text Placeholder 50">
            <a:extLst>
              <a:ext uri="{FF2B5EF4-FFF2-40B4-BE49-F238E27FC236}">
                <a16:creationId xmlns:a16="http://schemas.microsoft.com/office/drawing/2014/main" id="{455FE8DB-4333-4BE9-ABE4-36FD23A220A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07728" y="2072610"/>
            <a:ext cx="4751865" cy="1384995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  <a:latin typeface="Space Grotesk Light" pitchFamily="2" charset="-70"/>
                <a:cs typeface="Space Grotesk Light" pitchFamily="2" charset="-70"/>
              </a:defRPr>
            </a:lvl1pPr>
          </a:lstStyle>
          <a:p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Lorem ipsum dolor sit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condel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ax it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meto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losie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ture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goli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ire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commotiew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lor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ito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magna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zzril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delenti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uyogh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tio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shdu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esse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ut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erat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exa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ae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tuol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era ipsum dolor sit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condel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ax it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meto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losie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ture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goli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ire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commotiew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lor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ito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magna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zzril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delenti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uyogh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tio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shdu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esse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ut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erat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exa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ae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tuol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era</a:t>
            </a:r>
            <a:endParaRPr lang="lt-LT" sz="1400" dirty="0">
              <a:solidFill>
                <a:schemeClr val="bg1"/>
              </a:solidFill>
              <a:latin typeface="Space Grotesk Light" pitchFamily="2" charset="0"/>
              <a:cs typeface="Space Grotesk Light" pitchFamily="2" charset="0"/>
            </a:endParaRPr>
          </a:p>
        </p:txBody>
      </p:sp>
      <p:sp>
        <p:nvSpPr>
          <p:cNvPr id="9" name="Text Placeholder 45">
            <a:extLst>
              <a:ext uri="{FF2B5EF4-FFF2-40B4-BE49-F238E27FC236}">
                <a16:creationId xmlns:a16="http://schemas.microsoft.com/office/drawing/2014/main" id="{10A65D0A-36AF-4A80-8EA7-53EF12E8911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10274" y="4054108"/>
            <a:ext cx="4756247" cy="461665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u="none" baseline="0">
                <a:solidFill>
                  <a:srgbClr val="6EB8C5"/>
                </a:solidFill>
                <a:uFill>
                  <a:solidFill>
                    <a:schemeClr val="bg1"/>
                  </a:solidFill>
                </a:uFill>
                <a:latin typeface="Space Grotesk Medium" pitchFamily="2" charset="-70"/>
                <a:cs typeface="Space Grotesk Medium" pitchFamily="2" charset="-70"/>
              </a:defRPr>
            </a:lvl1pPr>
          </a:lstStyle>
          <a:p>
            <a:pPr lvl="0"/>
            <a:r>
              <a:rPr lang="en-US" dirty="0"/>
              <a:t>Lorem ipsum dolor sit?</a:t>
            </a:r>
          </a:p>
        </p:txBody>
      </p:sp>
      <p:sp>
        <p:nvSpPr>
          <p:cNvPr id="10" name="Table Placeholder 9">
            <a:extLst>
              <a:ext uri="{FF2B5EF4-FFF2-40B4-BE49-F238E27FC236}">
                <a16:creationId xmlns:a16="http://schemas.microsoft.com/office/drawing/2014/main" id="{7E52258A-02D7-43F5-BD6D-D79293ADCF04}"/>
              </a:ext>
            </a:extLst>
          </p:cNvPr>
          <p:cNvSpPr>
            <a:spLocks noGrp="1"/>
          </p:cNvSpPr>
          <p:nvPr>
            <p:ph type="tbl" sz="quarter" idx="25"/>
          </p:nvPr>
        </p:nvSpPr>
        <p:spPr>
          <a:xfrm>
            <a:off x="1100853" y="4474380"/>
            <a:ext cx="3325529" cy="10800"/>
          </a:xfrm>
          <a:ln>
            <a:noFill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11" name="Text Placeholder 50">
            <a:extLst>
              <a:ext uri="{FF2B5EF4-FFF2-40B4-BE49-F238E27FC236}">
                <a16:creationId xmlns:a16="http://schemas.microsoft.com/office/drawing/2014/main" id="{CD3BE53E-02FE-4BC3-8B44-D23F5C170A8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010516" y="4517975"/>
            <a:ext cx="4755761" cy="1384995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  <a:latin typeface="Space Grotesk Light" pitchFamily="2" charset="-70"/>
                <a:cs typeface="Space Grotesk Light" pitchFamily="2" charset="-70"/>
              </a:defRPr>
            </a:lvl1pPr>
          </a:lstStyle>
          <a:p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Lorem ipsum dolor sit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condel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ax it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meto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losie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ture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goli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ire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commotiew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lor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ito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magna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zzril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delenti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uyogh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tio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shdu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esse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ut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erat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exa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ae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tuol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era ipsum dolor sit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condel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ax it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meto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losie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ture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goli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ire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commotiew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lor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ito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magna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zzril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delenti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uyogh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tio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shdu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esse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ut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erat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exa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ae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tuol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era</a:t>
            </a:r>
            <a:endParaRPr lang="lt-LT" sz="1400" dirty="0">
              <a:solidFill>
                <a:schemeClr val="bg1"/>
              </a:solidFill>
              <a:latin typeface="Space Grotesk Light" pitchFamily="2" charset="0"/>
              <a:cs typeface="Space Grotesk Light" pitchFamily="2" charset="0"/>
            </a:endParaRPr>
          </a:p>
        </p:txBody>
      </p:sp>
      <p:sp>
        <p:nvSpPr>
          <p:cNvPr id="12" name="Text Placeholder 45">
            <a:extLst>
              <a:ext uri="{FF2B5EF4-FFF2-40B4-BE49-F238E27FC236}">
                <a16:creationId xmlns:a16="http://schemas.microsoft.com/office/drawing/2014/main" id="{A3E9F293-6E07-4158-8CC9-91CCC8996EE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403589" y="4051906"/>
            <a:ext cx="4756004" cy="461665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u="none" baseline="0">
                <a:solidFill>
                  <a:srgbClr val="6EB8C5"/>
                </a:solidFill>
                <a:uFill>
                  <a:solidFill>
                    <a:schemeClr val="bg1"/>
                  </a:solidFill>
                </a:uFill>
                <a:latin typeface="Space Grotesk Medium" pitchFamily="2" charset="-70"/>
                <a:cs typeface="Space Grotesk Medium" pitchFamily="2" charset="-70"/>
              </a:defRPr>
            </a:lvl1pPr>
          </a:lstStyle>
          <a:p>
            <a:pPr lvl="0"/>
            <a:r>
              <a:rPr lang="en-US" dirty="0"/>
              <a:t>Lorem ipsum dolor sit?</a:t>
            </a:r>
          </a:p>
        </p:txBody>
      </p:sp>
      <p:sp>
        <p:nvSpPr>
          <p:cNvPr id="13" name="Table Placeholder 9">
            <a:extLst>
              <a:ext uri="{FF2B5EF4-FFF2-40B4-BE49-F238E27FC236}">
                <a16:creationId xmlns:a16="http://schemas.microsoft.com/office/drawing/2014/main" id="{29B5CD5A-615D-406A-B832-A32886DAA310}"/>
              </a:ext>
            </a:extLst>
          </p:cNvPr>
          <p:cNvSpPr>
            <a:spLocks noGrp="1"/>
          </p:cNvSpPr>
          <p:nvPr>
            <p:ph type="tbl" sz="quarter" idx="29"/>
          </p:nvPr>
        </p:nvSpPr>
        <p:spPr>
          <a:xfrm>
            <a:off x="6494168" y="4472178"/>
            <a:ext cx="3325529" cy="10800"/>
          </a:xfrm>
          <a:ln>
            <a:noFill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14" name="Text Placeholder 50">
            <a:extLst>
              <a:ext uri="{FF2B5EF4-FFF2-40B4-BE49-F238E27FC236}">
                <a16:creationId xmlns:a16="http://schemas.microsoft.com/office/drawing/2014/main" id="{7401E9B2-03C1-41AA-998C-77799345FF2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403832" y="4515773"/>
            <a:ext cx="4755761" cy="1384995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  <a:latin typeface="Space Grotesk Light" pitchFamily="2" charset="-70"/>
                <a:cs typeface="Space Grotesk Light" pitchFamily="2" charset="-70"/>
              </a:defRPr>
            </a:lvl1pPr>
          </a:lstStyle>
          <a:p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Lorem ipsum dolor sit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condel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ax it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meto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losie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ture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goli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ire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commotiew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lor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ito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magna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zzril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delenti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uyogh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tio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shdu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esse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ut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erat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exa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ae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tuol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era ipsum dolor sit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condel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ax it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meto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losie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ture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goli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ire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commotiew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lor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ito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magna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zzril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delenti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uyogh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tio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shdu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esse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ut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erat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exa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ae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tuol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era</a:t>
            </a:r>
            <a:endParaRPr lang="lt-LT" sz="1400" dirty="0">
              <a:solidFill>
                <a:schemeClr val="bg1"/>
              </a:solidFill>
              <a:latin typeface="Space Grotesk Light" pitchFamily="2" charset="0"/>
              <a:cs typeface="Space Grotesk Light" pitchFamily="2" charset="0"/>
            </a:endParaRPr>
          </a:p>
        </p:txBody>
      </p:sp>
      <p:sp>
        <p:nvSpPr>
          <p:cNvPr id="17" name="Picture Placeholder 19">
            <a:extLst>
              <a:ext uri="{FF2B5EF4-FFF2-40B4-BE49-F238E27FC236}">
                <a16:creationId xmlns:a16="http://schemas.microsoft.com/office/drawing/2014/main" id="{99D4F227-4A6E-4590-8CF6-D465B810436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609977" y="290427"/>
            <a:ext cx="766670" cy="46424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Space Grotesk" pitchFamily="2" charset="-70"/>
                <a:cs typeface="Space Grotesk" pitchFamily="2" charset="-70"/>
              </a:defRPr>
            </a:lvl1pPr>
          </a:lstStyle>
          <a:p>
            <a:r>
              <a:rPr lang="lt-LT" dirty="0"/>
              <a:t>LOGO</a:t>
            </a:r>
            <a:endParaRPr lang="en-GB" dirty="0"/>
          </a:p>
        </p:txBody>
      </p:sp>
      <p:sp>
        <p:nvSpPr>
          <p:cNvPr id="18" name="Text Placeholder 42">
            <a:extLst>
              <a:ext uri="{FF2B5EF4-FFF2-40B4-BE49-F238E27FC236}">
                <a16:creationId xmlns:a16="http://schemas.microsoft.com/office/drawing/2014/main" id="{CFD6EAF8-467D-4494-88A1-F9BA0D757F6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485664" y="402244"/>
            <a:ext cx="6762861" cy="352425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800">
                <a:solidFill>
                  <a:srgbClr val="6EB8C5"/>
                </a:solidFill>
                <a:latin typeface="Space Grotesk Light" pitchFamily="2" charset="-70"/>
                <a:cs typeface="Space Grotesk Light" pitchFamily="2" charset="-70"/>
              </a:defRPr>
            </a:lvl1pPr>
          </a:lstStyle>
          <a:p>
            <a:pPr lvl="0"/>
            <a:r>
              <a:rPr lang="lt-LT" dirty="0" err="1"/>
              <a:t>Lorem</a:t>
            </a:r>
            <a:r>
              <a:rPr lang="lt-LT" dirty="0"/>
              <a:t> </a:t>
            </a:r>
            <a:r>
              <a:rPr lang="lt-LT" dirty="0" err="1"/>
              <a:t>ipsum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2570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4271023-E06E-4FB7-BEA1-29DA6E7A75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6">
            <a:extLst>
              <a:ext uri="{FF2B5EF4-FFF2-40B4-BE49-F238E27FC236}">
                <a16:creationId xmlns:a16="http://schemas.microsoft.com/office/drawing/2014/main" id="{EA7B27C6-68E2-4B0E-8C6C-8B6C152728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5AE5A7F6-E729-4040-B0EB-9C5A55F7EFEC}" type="datetime1">
              <a:rPr lang="lt-LT" smtClean="0"/>
              <a:t>2026-04-07</a:t>
            </a:fld>
            <a:endParaRPr lang="lt-LT"/>
          </a:p>
        </p:txBody>
      </p:sp>
      <p:sp>
        <p:nvSpPr>
          <p:cNvPr id="3" name="Footer Placeholder 7">
            <a:extLst>
              <a:ext uri="{FF2B5EF4-FFF2-40B4-BE49-F238E27FC236}">
                <a16:creationId xmlns:a16="http://schemas.microsoft.com/office/drawing/2014/main" id="{827406F2-2456-472A-BC92-E3B9AF63E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lt-LT"/>
          </a:p>
        </p:txBody>
      </p:sp>
      <p:sp>
        <p:nvSpPr>
          <p:cNvPr id="7" name="Text Placeholder 38">
            <a:extLst>
              <a:ext uri="{FF2B5EF4-FFF2-40B4-BE49-F238E27FC236}">
                <a16:creationId xmlns:a16="http://schemas.microsoft.com/office/drawing/2014/main" id="{877645AD-0F99-4455-AC93-B03F2A4C04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17585" y="2254165"/>
            <a:ext cx="8640726" cy="2214324"/>
          </a:xfrm>
        </p:spPr>
        <p:txBody>
          <a:bodyPr wrap="square">
            <a:spAutoFit/>
          </a:bodyPr>
          <a:lstStyle>
            <a:lvl1pPr marL="0" indent="0" algn="ctr">
              <a:lnSpc>
                <a:spcPts val="8200"/>
              </a:lnSpc>
              <a:spcBef>
                <a:spcPts val="0"/>
              </a:spcBef>
              <a:buNone/>
              <a:defRPr sz="8000">
                <a:solidFill>
                  <a:srgbClr val="6EB8C5"/>
                </a:solidFill>
                <a:latin typeface="Space Grotesk Medium" pitchFamily="2" charset="-70"/>
                <a:cs typeface="Space Grotesk Medium" pitchFamily="2" charset="-70"/>
              </a:defRPr>
            </a:lvl1pPr>
          </a:lstStyle>
          <a:p>
            <a:pPr lvl="0"/>
            <a:r>
              <a:rPr lang="en-US" dirty="0" err="1"/>
              <a:t>Commondo</a:t>
            </a:r>
            <a:r>
              <a:rPr lang="en-US" dirty="0"/>
              <a:t> </a:t>
            </a:r>
            <a:r>
              <a:rPr lang="en-US" dirty="0" err="1"/>
              <a:t>conse</a:t>
            </a:r>
            <a:r>
              <a:rPr lang="en-US" dirty="0"/>
              <a:t> quat?</a:t>
            </a:r>
          </a:p>
        </p:txBody>
      </p:sp>
      <p:sp>
        <p:nvSpPr>
          <p:cNvPr id="8" name="Text Placeholder 40">
            <a:extLst>
              <a:ext uri="{FF2B5EF4-FFF2-40B4-BE49-F238E27FC236}">
                <a16:creationId xmlns:a16="http://schemas.microsoft.com/office/drawing/2014/main" id="{973B2CB7-230E-4323-8C5B-B9046AECDD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45840" y="4442001"/>
            <a:ext cx="8802687" cy="639763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000">
                <a:solidFill>
                  <a:schemeClr val="bg1"/>
                </a:solidFill>
                <a:latin typeface="Space Grotesk Light" pitchFamily="2" charset="-70"/>
                <a:cs typeface="Space Grotesk Light" pitchFamily="2" charset="-70"/>
              </a:defRPr>
            </a:lvl1pPr>
          </a:lstStyle>
          <a:p>
            <a:pPr lvl="0"/>
            <a:r>
              <a:rPr lang="en-US" dirty="0"/>
              <a:t>Lorem ipsum dolor sit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FAB1A11-2E86-44DB-B2D8-717BF18FEBC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9666" y="290428"/>
            <a:ext cx="766670" cy="464241"/>
          </a:xfrm>
          <a:prstGeom prst="rect">
            <a:avLst/>
          </a:prstGeom>
        </p:spPr>
      </p:pic>
      <p:sp>
        <p:nvSpPr>
          <p:cNvPr id="10" name="Picture Placeholder 19">
            <a:extLst>
              <a:ext uri="{FF2B5EF4-FFF2-40B4-BE49-F238E27FC236}">
                <a16:creationId xmlns:a16="http://schemas.microsoft.com/office/drawing/2014/main" id="{6F1C489C-68B4-4513-AF88-0067C2AFCB9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609977" y="290427"/>
            <a:ext cx="766670" cy="46424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Space Grotesk" pitchFamily="2" charset="-70"/>
                <a:cs typeface="Space Grotesk" pitchFamily="2" charset="-70"/>
              </a:defRPr>
            </a:lvl1pPr>
          </a:lstStyle>
          <a:p>
            <a:r>
              <a:rPr lang="lt-LT" dirty="0"/>
              <a:t>LOGO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4648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ictu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5">
            <a:extLst>
              <a:ext uri="{FF2B5EF4-FFF2-40B4-BE49-F238E27FC236}">
                <a16:creationId xmlns:a16="http://schemas.microsoft.com/office/drawing/2014/main" id="{01E1CF0D-9C77-4C64-88BF-6B8717AA9C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1225" y="1646798"/>
            <a:ext cx="10350605" cy="459165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600" u="none" baseline="0">
                <a:solidFill>
                  <a:srgbClr val="6EB8C5"/>
                </a:solidFill>
                <a:uFill>
                  <a:solidFill>
                    <a:schemeClr val="bg1"/>
                  </a:solidFill>
                </a:uFill>
                <a:latin typeface="Space Grotesk Medium" pitchFamily="2" charset="-70"/>
                <a:cs typeface="Space Grotesk Medium" pitchFamily="2" charset="-70"/>
              </a:defRPr>
            </a:lvl1pPr>
          </a:lstStyle>
          <a:p>
            <a:pPr lvl="0"/>
            <a:r>
              <a:rPr lang="en-US" dirty="0"/>
              <a:t>Lorem ipsum dolor sit?</a:t>
            </a:r>
          </a:p>
        </p:txBody>
      </p:sp>
      <p:sp>
        <p:nvSpPr>
          <p:cNvPr id="5" name="Text Placeholder 45">
            <a:extLst>
              <a:ext uri="{FF2B5EF4-FFF2-40B4-BE49-F238E27FC236}">
                <a16:creationId xmlns:a16="http://schemas.microsoft.com/office/drawing/2014/main" id="{944A9AB6-0639-47AE-AAD6-A5AE1A546F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30170" y="5243011"/>
            <a:ext cx="3293622" cy="324191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66" b="1" u="none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Space Grotesk" pitchFamily="2" charset="-70"/>
                <a:cs typeface="Space Grotesk" pitchFamily="2" charset="-70"/>
              </a:defRPr>
            </a:lvl1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6" name="Text Placeholder 45">
            <a:extLst>
              <a:ext uri="{FF2B5EF4-FFF2-40B4-BE49-F238E27FC236}">
                <a16:creationId xmlns:a16="http://schemas.microsoft.com/office/drawing/2014/main" id="{67C60AC7-5752-4A63-9434-132185F141D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30171" y="5605369"/>
            <a:ext cx="3293622" cy="430887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u="none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Space Grotesk Light" pitchFamily="2" charset="-70"/>
                <a:cs typeface="Space Grotesk Light" pitchFamily="2" charset="-7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nostrug</a:t>
            </a:r>
            <a:r>
              <a:rPr lang="en-US" dirty="0"/>
              <a:t> it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adipisil</a:t>
            </a:r>
            <a:r>
              <a:rPr lang="en-US" dirty="0"/>
              <a:t> </a:t>
            </a:r>
            <a:r>
              <a:rPr lang="en-US" dirty="0" err="1"/>
              <a:t>esti</a:t>
            </a:r>
            <a:endParaRPr lang="en-US" dirty="0"/>
          </a:p>
        </p:txBody>
      </p:sp>
      <p:sp>
        <p:nvSpPr>
          <p:cNvPr id="7" name="Text Placeholder 45">
            <a:extLst>
              <a:ext uri="{FF2B5EF4-FFF2-40B4-BE49-F238E27FC236}">
                <a16:creationId xmlns:a16="http://schemas.microsoft.com/office/drawing/2014/main" id="{A2264FDD-AAA1-4A2E-8E6A-A1C9A50512F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49189" y="5243011"/>
            <a:ext cx="3293622" cy="324191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66" b="1" u="none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Space Grotesk" pitchFamily="2" charset="-70"/>
                <a:cs typeface="Space Grotesk" pitchFamily="2" charset="-70"/>
              </a:defRPr>
            </a:lvl1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8" name="Text Placeholder 45">
            <a:extLst>
              <a:ext uri="{FF2B5EF4-FFF2-40B4-BE49-F238E27FC236}">
                <a16:creationId xmlns:a16="http://schemas.microsoft.com/office/drawing/2014/main" id="{28E4CC21-AAC6-4C5A-BCDD-ADFB499C13D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49190" y="5605369"/>
            <a:ext cx="3293622" cy="430887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u="none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Space Grotesk Light" pitchFamily="2" charset="-70"/>
                <a:cs typeface="Space Grotesk Light" pitchFamily="2" charset="-7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nostrug</a:t>
            </a:r>
            <a:r>
              <a:rPr lang="en-US" dirty="0"/>
              <a:t> it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adipisil</a:t>
            </a:r>
            <a:r>
              <a:rPr lang="en-US" dirty="0"/>
              <a:t> </a:t>
            </a:r>
            <a:r>
              <a:rPr lang="en-US" dirty="0" err="1"/>
              <a:t>esti</a:t>
            </a:r>
            <a:endParaRPr lang="en-US" dirty="0"/>
          </a:p>
        </p:txBody>
      </p:sp>
      <p:sp>
        <p:nvSpPr>
          <p:cNvPr id="9" name="Text Placeholder 45">
            <a:extLst>
              <a:ext uri="{FF2B5EF4-FFF2-40B4-BE49-F238E27FC236}">
                <a16:creationId xmlns:a16="http://schemas.microsoft.com/office/drawing/2014/main" id="{738BD84B-A9BB-42E6-971F-D0BD28934FE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968206" y="5243011"/>
            <a:ext cx="3293622" cy="324191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66" b="1" u="none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Space Grotesk" pitchFamily="2" charset="-70"/>
                <a:cs typeface="Space Grotesk" pitchFamily="2" charset="-70"/>
              </a:defRPr>
            </a:lvl1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10" name="Text Placeholder 45">
            <a:extLst>
              <a:ext uri="{FF2B5EF4-FFF2-40B4-BE49-F238E27FC236}">
                <a16:creationId xmlns:a16="http://schemas.microsoft.com/office/drawing/2014/main" id="{A8BBAB9E-A144-4642-9E94-5D24D0CEE56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68207" y="5605369"/>
            <a:ext cx="3293622" cy="430887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u="none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Space Grotesk Light" pitchFamily="2" charset="-70"/>
                <a:cs typeface="Space Grotesk Light" pitchFamily="2" charset="-7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nostrug</a:t>
            </a:r>
            <a:r>
              <a:rPr lang="en-US" dirty="0"/>
              <a:t> it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adipisil</a:t>
            </a:r>
            <a:r>
              <a:rPr lang="en-US" dirty="0"/>
              <a:t> </a:t>
            </a:r>
            <a:r>
              <a:rPr lang="en-US" dirty="0" err="1"/>
              <a:t>esti</a:t>
            </a:r>
            <a:endParaRPr lang="en-US" dirty="0"/>
          </a:p>
        </p:txBody>
      </p:sp>
      <p:sp>
        <p:nvSpPr>
          <p:cNvPr id="11" name="Picture Placeholder 38">
            <a:extLst>
              <a:ext uri="{FF2B5EF4-FFF2-40B4-BE49-F238E27FC236}">
                <a16:creationId xmlns:a16="http://schemas.microsoft.com/office/drawing/2014/main" id="{849BDC64-BC4C-4AA6-8927-F2F82C55B86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29729" y="2474535"/>
            <a:ext cx="3294063" cy="2622550"/>
          </a:xfrm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12" name="Picture Placeholder 38">
            <a:extLst>
              <a:ext uri="{FF2B5EF4-FFF2-40B4-BE49-F238E27FC236}">
                <a16:creationId xmlns:a16="http://schemas.microsoft.com/office/drawing/2014/main" id="{95B68C17-F665-4C36-A4CF-C15362C3C1D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448968" y="2474535"/>
            <a:ext cx="3294063" cy="262255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13" name="Picture Placeholder 38">
            <a:extLst>
              <a:ext uri="{FF2B5EF4-FFF2-40B4-BE49-F238E27FC236}">
                <a16:creationId xmlns:a16="http://schemas.microsoft.com/office/drawing/2014/main" id="{B0C29C49-1732-4863-8FCB-FC9DE6D81C5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967765" y="2474535"/>
            <a:ext cx="3294063" cy="262255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16" name="Picture Placeholder 19">
            <a:extLst>
              <a:ext uri="{FF2B5EF4-FFF2-40B4-BE49-F238E27FC236}">
                <a16:creationId xmlns:a16="http://schemas.microsoft.com/office/drawing/2014/main" id="{E163238A-7D65-4ADA-9D8E-22D7A40C5BA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9609977" y="290427"/>
            <a:ext cx="766670" cy="46424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Space Grotesk" pitchFamily="2" charset="-70"/>
                <a:cs typeface="Space Grotesk" pitchFamily="2" charset="-70"/>
              </a:defRPr>
            </a:lvl1pPr>
          </a:lstStyle>
          <a:p>
            <a:r>
              <a:rPr lang="lt-LT" dirty="0"/>
              <a:t>LOGO</a:t>
            </a:r>
            <a:endParaRPr lang="en-GB" dirty="0"/>
          </a:p>
        </p:txBody>
      </p:sp>
      <p:sp>
        <p:nvSpPr>
          <p:cNvPr id="17" name="Text Placeholder 42">
            <a:extLst>
              <a:ext uri="{FF2B5EF4-FFF2-40B4-BE49-F238E27FC236}">
                <a16:creationId xmlns:a16="http://schemas.microsoft.com/office/drawing/2014/main" id="{6048C62D-5759-45E3-B789-B58508F4DAF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485664" y="402244"/>
            <a:ext cx="6762861" cy="352425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800">
                <a:solidFill>
                  <a:srgbClr val="6EB8C5"/>
                </a:solidFill>
                <a:latin typeface="Space Grotesk Light" pitchFamily="2" charset="-70"/>
                <a:cs typeface="Space Grotesk Light" pitchFamily="2" charset="-70"/>
              </a:defRPr>
            </a:lvl1pPr>
          </a:lstStyle>
          <a:p>
            <a:pPr lvl="0"/>
            <a:r>
              <a:rPr lang="lt-LT" dirty="0" err="1"/>
              <a:t>Lorem</a:t>
            </a:r>
            <a:r>
              <a:rPr lang="lt-LT" dirty="0"/>
              <a:t> </a:t>
            </a:r>
            <a:r>
              <a:rPr lang="lt-LT" dirty="0" err="1"/>
              <a:t>ipsum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887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ictu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5">
            <a:extLst>
              <a:ext uri="{FF2B5EF4-FFF2-40B4-BE49-F238E27FC236}">
                <a16:creationId xmlns:a16="http://schemas.microsoft.com/office/drawing/2014/main" id="{156358D8-86DF-48D0-B03C-7840AB101E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1226" y="1495486"/>
            <a:ext cx="3362010" cy="902363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600" u="none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Space Grotesk Medium" pitchFamily="2" charset="-70"/>
                <a:cs typeface="Space Grotesk Medium" pitchFamily="2" charset="-70"/>
              </a:defRPr>
            </a:lvl1pPr>
          </a:lstStyle>
          <a:p>
            <a:pPr lvl="0"/>
            <a:r>
              <a:rPr lang="en-US" dirty="0"/>
              <a:t>Lorem ipsum dolor </a:t>
            </a:r>
            <a:r>
              <a:rPr lang="en-US" dirty="0" err="1"/>
              <a:t>dsit</a:t>
            </a:r>
            <a:r>
              <a:rPr lang="en-US" dirty="0"/>
              <a:t>:</a:t>
            </a:r>
          </a:p>
        </p:txBody>
      </p:sp>
      <p:sp>
        <p:nvSpPr>
          <p:cNvPr id="4" name="Text Placeholder 45">
            <a:extLst>
              <a:ext uri="{FF2B5EF4-FFF2-40B4-BE49-F238E27FC236}">
                <a16:creationId xmlns:a16="http://schemas.microsoft.com/office/drawing/2014/main" id="{2A96F057-517F-4962-8029-2233757CE89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1224" y="2457486"/>
            <a:ext cx="3362009" cy="1046440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u="none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Space Grotesk Light" pitchFamily="2" charset="-70"/>
                <a:cs typeface="Space Grotesk Light" pitchFamily="2" charset="-70"/>
              </a:defRPr>
            </a:lvl1pPr>
          </a:lstStyle>
          <a:p>
            <a:r>
              <a:rPr lang="en-US" sz="1400" dirty="0">
                <a:solidFill>
                  <a:srgbClr val="F0F9FF"/>
                </a:solidFill>
                <a:latin typeface="Space Grotesk Light" pitchFamily="2" charset="0"/>
                <a:ea typeface="DM Sans"/>
                <a:cs typeface="Space Grotesk Light" pitchFamily="2" charset="0"/>
                <a:sym typeface="DM Sans"/>
              </a:rPr>
              <a:t>Lorem ipsum dolor sit Lorem ipsum dolor sit </a:t>
            </a:r>
            <a:r>
              <a:rPr lang="en-US" sz="1400" dirty="0" err="1">
                <a:solidFill>
                  <a:srgbClr val="F0F9FF"/>
                </a:solidFill>
                <a:latin typeface="Space Grotesk Light" pitchFamily="2" charset="0"/>
                <a:ea typeface="DM Sans"/>
                <a:cs typeface="Space Grotesk Light" pitchFamily="2" charset="0"/>
                <a:sym typeface="DM Sans"/>
              </a:rPr>
              <a:t>nostrug</a:t>
            </a:r>
            <a:r>
              <a:rPr lang="en-US" sz="1400" dirty="0">
                <a:solidFill>
                  <a:srgbClr val="F0F9FF"/>
                </a:solidFill>
                <a:latin typeface="Space Grotesk Light" pitchFamily="2" charset="0"/>
                <a:ea typeface="DM Sans"/>
                <a:cs typeface="Space Grotesk Light" pitchFamily="2" charset="0"/>
                <a:sym typeface="DM Sans"/>
              </a:rPr>
              <a:t> it </a:t>
            </a:r>
            <a:r>
              <a:rPr lang="en-US" sz="1400" dirty="0" err="1">
                <a:solidFill>
                  <a:srgbClr val="F0F9FF"/>
                </a:solidFill>
                <a:latin typeface="Space Grotesk Light" pitchFamily="2" charset="0"/>
                <a:ea typeface="DM Sans"/>
                <a:cs typeface="Space Grotesk Light" pitchFamily="2" charset="0"/>
                <a:sym typeface="DM Sans"/>
              </a:rPr>
              <a:t>exerci</a:t>
            </a:r>
            <a:r>
              <a:rPr lang="en-US" sz="1400" dirty="0">
                <a:solidFill>
                  <a:srgbClr val="F0F9FF"/>
                </a:solidFill>
                <a:latin typeface="Space Grotesk Light" pitchFamily="2" charset="0"/>
                <a:ea typeface="DM Sans"/>
                <a:cs typeface="Space Grotesk Light" pitchFamily="2" charset="0"/>
                <a:sym typeface="DM Sans"/>
              </a:rPr>
              <a:t> </a:t>
            </a:r>
            <a:r>
              <a:rPr lang="en-US" sz="1400" dirty="0" err="1">
                <a:solidFill>
                  <a:srgbClr val="F0F9FF"/>
                </a:solidFill>
                <a:latin typeface="Space Grotesk Light" pitchFamily="2" charset="0"/>
                <a:ea typeface="DM Sans"/>
                <a:cs typeface="Space Grotesk Light" pitchFamily="2" charset="0"/>
                <a:sym typeface="DM Sans"/>
              </a:rPr>
              <a:t>adipisil</a:t>
            </a:r>
            <a:r>
              <a:rPr lang="en-US" sz="1400" dirty="0">
                <a:solidFill>
                  <a:srgbClr val="F0F9FF"/>
                </a:solidFill>
                <a:latin typeface="Space Grotesk Light" pitchFamily="2" charset="0"/>
                <a:ea typeface="DM Sans"/>
                <a:cs typeface="Space Grotesk Light" pitchFamily="2" charset="0"/>
                <a:sym typeface="DM Sans"/>
              </a:rPr>
              <a:t> </a:t>
            </a:r>
            <a:r>
              <a:rPr lang="en-US" sz="1400" dirty="0" err="1">
                <a:solidFill>
                  <a:srgbClr val="F0F9FF"/>
                </a:solidFill>
                <a:latin typeface="Space Grotesk Light" pitchFamily="2" charset="0"/>
                <a:ea typeface="DM Sans"/>
                <a:cs typeface="Space Grotesk Light" pitchFamily="2" charset="0"/>
                <a:sym typeface="DM Sans"/>
              </a:rPr>
              <a:t>esti</a:t>
            </a:r>
            <a:endParaRPr lang="en-US" sz="1200" dirty="0">
              <a:latin typeface="Space Grotesk Light" pitchFamily="2" charset="0"/>
              <a:cs typeface="Space Grotesk Light" pitchFamily="2" charset="0"/>
            </a:endParaRPr>
          </a:p>
          <a:p>
            <a:r>
              <a:rPr lang="en-US" sz="1400" dirty="0">
                <a:solidFill>
                  <a:srgbClr val="F0F9FF"/>
                </a:solidFill>
                <a:latin typeface="Space Grotesk Light" pitchFamily="2" charset="0"/>
                <a:ea typeface="DM Sans"/>
                <a:cs typeface="Space Grotesk Light" pitchFamily="2" charset="0"/>
                <a:sym typeface="DM Sans"/>
              </a:rPr>
              <a:t>sit </a:t>
            </a:r>
            <a:r>
              <a:rPr lang="en-US" sz="1400" dirty="0" err="1">
                <a:solidFill>
                  <a:srgbClr val="F0F9FF"/>
                </a:solidFill>
                <a:latin typeface="Space Grotesk Light" pitchFamily="2" charset="0"/>
                <a:ea typeface="DM Sans"/>
                <a:cs typeface="Space Grotesk Light" pitchFamily="2" charset="0"/>
                <a:sym typeface="DM Sans"/>
              </a:rPr>
              <a:t>nostrug</a:t>
            </a:r>
            <a:r>
              <a:rPr lang="en-US" sz="1400" dirty="0">
                <a:solidFill>
                  <a:srgbClr val="F0F9FF"/>
                </a:solidFill>
                <a:latin typeface="Space Grotesk Light" pitchFamily="2" charset="0"/>
                <a:ea typeface="DM Sans"/>
                <a:cs typeface="Space Grotesk Light" pitchFamily="2" charset="0"/>
                <a:sym typeface="DM Sans"/>
              </a:rPr>
              <a:t> it </a:t>
            </a:r>
            <a:r>
              <a:rPr lang="en-US" sz="1400" dirty="0" err="1">
                <a:solidFill>
                  <a:srgbClr val="F0F9FF"/>
                </a:solidFill>
                <a:latin typeface="Space Grotesk Light" pitchFamily="2" charset="0"/>
                <a:ea typeface="DM Sans"/>
                <a:cs typeface="Space Grotesk Light" pitchFamily="2" charset="0"/>
                <a:sym typeface="DM Sans"/>
              </a:rPr>
              <a:t>exerci</a:t>
            </a:r>
            <a:r>
              <a:rPr lang="en-US" sz="1400" dirty="0">
                <a:solidFill>
                  <a:srgbClr val="F0F9FF"/>
                </a:solidFill>
                <a:latin typeface="Space Grotesk Light" pitchFamily="2" charset="0"/>
                <a:ea typeface="DM Sans"/>
                <a:cs typeface="Space Grotesk Light" pitchFamily="2" charset="0"/>
                <a:sym typeface="DM Sans"/>
              </a:rPr>
              <a:t> </a:t>
            </a:r>
            <a:r>
              <a:rPr lang="en-US" sz="1400" dirty="0" err="1">
                <a:solidFill>
                  <a:srgbClr val="F0F9FF"/>
                </a:solidFill>
                <a:latin typeface="Space Grotesk Light" pitchFamily="2" charset="0"/>
                <a:ea typeface="DM Sans"/>
                <a:cs typeface="Space Grotesk Light" pitchFamily="2" charset="0"/>
                <a:sym typeface="DM Sans"/>
              </a:rPr>
              <a:t>adipisil</a:t>
            </a:r>
            <a:r>
              <a:rPr lang="en-US" sz="1400" dirty="0">
                <a:solidFill>
                  <a:srgbClr val="F0F9FF"/>
                </a:solidFill>
                <a:latin typeface="Space Grotesk Light" pitchFamily="2" charset="0"/>
                <a:ea typeface="DM Sans"/>
                <a:cs typeface="Space Grotesk Light" pitchFamily="2" charset="0"/>
                <a:sym typeface="DM Sans"/>
              </a:rPr>
              <a:t> </a:t>
            </a:r>
            <a:r>
              <a:rPr lang="en-US" sz="1400" dirty="0" err="1">
                <a:solidFill>
                  <a:srgbClr val="F0F9FF"/>
                </a:solidFill>
                <a:latin typeface="Space Grotesk Light" pitchFamily="2" charset="0"/>
                <a:ea typeface="DM Sans"/>
                <a:cs typeface="Space Grotesk Light" pitchFamily="2" charset="0"/>
                <a:sym typeface="DM Sans"/>
              </a:rPr>
              <a:t>esti</a:t>
            </a:r>
            <a:r>
              <a:rPr lang="en-US" sz="1200" dirty="0">
                <a:solidFill>
                  <a:srgbClr val="F0F9FF"/>
                </a:solidFill>
                <a:latin typeface="Space Grotesk Light" pitchFamily="2" charset="0"/>
                <a:ea typeface="DM Sans"/>
                <a:cs typeface="Space Grotesk Light" pitchFamily="2" charset="0"/>
                <a:sym typeface="DM Sans"/>
              </a:rPr>
              <a:t> sit </a:t>
            </a:r>
            <a:r>
              <a:rPr lang="en-US" sz="1200" dirty="0" err="1">
                <a:solidFill>
                  <a:srgbClr val="F0F9FF"/>
                </a:solidFill>
                <a:latin typeface="Space Grotesk Light" pitchFamily="2" charset="0"/>
                <a:ea typeface="DM Sans"/>
                <a:cs typeface="Space Grotesk Light" pitchFamily="2" charset="0"/>
                <a:sym typeface="DM Sans"/>
              </a:rPr>
              <a:t>nostrug</a:t>
            </a:r>
            <a:r>
              <a:rPr lang="en-US" sz="1200" dirty="0">
                <a:solidFill>
                  <a:srgbClr val="F0F9FF"/>
                </a:solidFill>
                <a:latin typeface="Space Grotesk Light" pitchFamily="2" charset="0"/>
                <a:ea typeface="DM Sans"/>
                <a:cs typeface="Space Grotesk Light" pitchFamily="2" charset="0"/>
                <a:sym typeface="DM Sans"/>
              </a:rPr>
              <a:t> it </a:t>
            </a:r>
            <a:r>
              <a:rPr lang="en-US" sz="1200" dirty="0" err="1">
                <a:solidFill>
                  <a:srgbClr val="F0F9FF"/>
                </a:solidFill>
                <a:latin typeface="Space Grotesk Light" pitchFamily="2" charset="0"/>
                <a:ea typeface="DM Sans"/>
                <a:cs typeface="Space Grotesk Light" pitchFamily="2" charset="0"/>
                <a:sym typeface="DM Sans"/>
              </a:rPr>
              <a:t>exerci</a:t>
            </a:r>
            <a:r>
              <a:rPr lang="en-US" sz="1200" dirty="0">
                <a:solidFill>
                  <a:srgbClr val="F0F9FF"/>
                </a:solidFill>
                <a:latin typeface="Space Grotesk Light" pitchFamily="2" charset="0"/>
                <a:ea typeface="DM Sans"/>
                <a:cs typeface="Space Grotesk Light" pitchFamily="2" charset="0"/>
                <a:sym typeface="DM Sans"/>
              </a:rPr>
              <a:t> sit </a:t>
            </a:r>
            <a:r>
              <a:rPr lang="en-US" sz="1200" dirty="0" err="1">
                <a:solidFill>
                  <a:srgbClr val="F0F9FF"/>
                </a:solidFill>
                <a:latin typeface="Space Grotesk Light" pitchFamily="2" charset="0"/>
                <a:ea typeface="DM Sans"/>
                <a:cs typeface="Space Grotesk Light" pitchFamily="2" charset="0"/>
                <a:sym typeface="DM Sans"/>
              </a:rPr>
              <a:t>nostrug</a:t>
            </a:r>
            <a:r>
              <a:rPr lang="en-US" sz="1200" dirty="0">
                <a:solidFill>
                  <a:srgbClr val="F0F9FF"/>
                </a:solidFill>
                <a:latin typeface="Space Grotesk Light" pitchFamily="2" charset="0"/>
                <a:ea typeface="DM Sans"/>
                <a:cs typeface="Space Grotesk Light" pitchFamily="2" charset="0"/>
                <a:sym typeface="DM Sans"/>
              </a:rPr>
              <a:t> it </a:t>
            </a:r>
            <a:r>
              <a:rPr lang="en-US" sz="1200" dirty="0" err="1">
                <a:solidFill>
                  <a:srgbClr val="F0F9FF"/>
                </a:solidFill>
                <a:latin typeface="Space Grotesk Light" pitchFamily="2" charset="0"/>
                <a:ea typeface="DM Sans"/>
                <a:cs typeface="Space Grotesk Light" pitchFamily="2" charset="0"/>
                <a:sym typeface="DM Sans"/>
              </a:rPr>
              <a:t>exerci</a:t>
            </a:r>
            <a:r>
              <a:rPr lang="en-US" sz="1200" dirty="0">
                <a:solidFill>
                  <a:srgbClr val="F0F9FF"/>
                </a:solidFill>
                <a:latin typeface="Space Grotesk Light" pitchFamily="2" charset="0"/>
                <a:ea typeface="DM Sans"/>
                <a:cs typeface="Space Grotesk Light" pitchFamily="2" charset="0"/>
                <a:sym typeface="DM Sans"/>
              </a:rPr>
              <a:t> </a:t>
            </a:r>
            <a:endParaRPr lang="en-US" sz="1200" dirty="0">
              <a:latin typeface="Space Grotesk Light" pitchFamily="2" charset="0"/>
              <a:cs typeface="Space Grotesk Light" pitchFamily="2" charset="0"/>
            </a:endParaRPr>
          </a:p>
          <a:p>
            <a:r>
              <a:rPr lang="en-US" sz="1400" dirty="0" err="1">
                <a:solidFill>
                  <a:srgbClr val="F0F9FF"/>
                </a:solidFill>
                <a:latin typeface="Space Grotesk Light" pitchFamily="2" charset="0"/>
                <a:ea typeface="DM Sans"/>
                <a:cs typeface="Space Grotesk Light" pitchFamily="2" charset="0"/>
                <a:sym typeface="DM Sans"/>
              </a:rPr>
              <a:t>nostrug</a:t>
            </a:r>
            <a:r>
              <a:rPr lang="en-US" sz="1400" dirty="0">
                <a:solidFill>
                  <a:srgbClr val="F0F9FF"/>
                </a:solidFill>
                <a:latin typeface="Space Grotesk Light" pitchFamily="2" charset="0"/>
                <a:ea typeface="DM Sans"/>
                <a:cs typeface="Space Grotesk Light" pitchFamily="2" charset="0"/>
                <a:sym typeface="DM Sans"/>
              </a:rPr>
              <a:t> it </a:t>
            </a:r>
            <a:r>
              <a:rPr lang="en-US" sz="1400" dirty="0" err="1">
                <a:solidFill>
                  <a:srgbClr val="F0F9FF"/>
                </a:solidFill>
                <a:latin typeface="Space Grotesk Light" pitchFamily="2" charset="0"/>
                <a:ea typeface="DM Sans"/>
                <a:cs typeface="Space Grotesk Light" pitchFamily="2" charset="0"/>
                <a:sym typeface="DM Sans"/>
              </a:rPr>
              <a:t>exerci</a:t>
            </a:r>
            <a:r>
              <a:rPr lang="en-US" sz="1400" dirty="0">
                <a:solidFill>
                  <a:srgbClr val="F0F9FF"/>
                </a:solidFill>
                <a:latin typeface="Space Grotesk Light" pitchFamily="2" charset="0"/>
                <a:ea typeface="DM Sans"/>
                <a:cs typeface="Space Grotesk Light" pitchFamily="2" charset="0"/>
                <a:sym typeface="DM Sans"/>
              </a:rPr>
              <a:t> </a:t>
            </a:r>
            <a:r>
              <a:rPr lang="en-US" sz="1400" dirty="0" err="1">
                <a:solidFill>
                  <a:srgbClr val="F0F9FF"/>
                </a:solidFill>
                <a:latin typeface="Space Grotesk Light" pitchFamily="2" charset="0"/>
                <a:ea typeface="DM Sans"/>
                <a:cs typeface="Space Grotesk Light" pitchFamily="2" charset="0"/>
                <a:sym typeface="DM Sans"/>
              </a:rPr>
              <a:t>adipisil</a:t>
            </a:r>
            <a:r>
              <a:rPr lang="en-US" sz="1400" dirty="0">
                <a:solidFill>
                  <a:srgbClr val="F0F9FF"/>
                </a:solidFill>
                <a:latin typeface="Space Grotesk Light" pitchFamily="2" charset="0"/>
                <a:ea typeface="DM Sans"/>
                <a:cs typeface="Space Grotesk Light" pitchFamily="2" charset="0"/>
                <a:sym typeface="DM Sans"/>
              </a:rPr>
              <a:t> </a:t>
            </a:r>
            <a:r>
              <a:rPr lang="en-US" sz="1400" dirty="0" err="1">
                <a:solidFill>
                  <a:srgbClr val="F0F9FF"/>
                </a:solidFill>
                <a:latin typeface="Space Grotesk Light" pitchFamily="2" charset="0"/>
                <a:ea typeface="DM Sans"/>
                <a:cs typeface="Space Grotesk Light" pitchFamily="2" charset="0"/>
                <a:sym typeface="DM Sans"/>
              </a:rPr>
              <a:t>esti</a:t>
            </a:r>
            <a:endParaRPr lang="en-US" sz="1200" dirty="0">
              <a:latin typeface="Space Grotesk Light" pitchFamily="2" charset="0"/>
              <a:cs typeface="Space Grotesk Light" pitchFamily="2" charset="0"/>
            </a:endParaRPr>
          </a:p>
        </p:txBody>
      </p:sp>
      <p:sp>
        <p:nvSpPr>
          <p:cNvPr id="5" name="Picture Placeholder 19">
            <a:extLst>
              <a:ext uri="{FF2B5EF4-FFF2-40B4-BE49-F238E27FC236}">
                <a16:creationId xmlns:a16="http://schemas.microsoft.com/office/drawing/2014/main" id="{50FDB5CB-AA23-4279-BD90-3137A1EC5E9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538743" y="2519199"/>
            <a:ext cx="7586662" cy="352901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8" name="Picture Placeholder 19">
            <a:extLst>
              <a:ext uri="{FF2B5EF4-FFF2-40B4-BE49-F238E27FC236}">
                <a16:creationId xmlns:a16="http://schemas.microsoft.com/office/drawing/2014/main" id="{98F10A84-92E0-4668-A40E-EBA46DB562A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609977" y="290427"/>
            <a:ext cx="766670" cy="46424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Space Grotesk" pitchFamily="2" charset="-70"/>
                <a:cs typeface="Space Grotesk" pitchFamily="2" charset="-70"/>
              </a:defRPr>
            </a:lvl1pPr>
          </a:lstStyle>
          <a:p>
            <a:r>
              <a:rPr lang="lt-LT" dirty="0"/>
              <a:t>LOGO</a:t>
            </a:r>
            <a:endParaRPr lang="en-GB" dirty="0"/>
          </a:p>
        </p:txBody>
      </p:sp>
      <p:sp>
        <p:nvSpPr>
          <p:cNvPr id="9" name="Text Placeholder 42">
            <a:extLst>
              <a:ext uri="{FF2B5EF4-FFF2-40B4-BE49-F238E27FC236}">
                <a16:creationId xmlns:a16="http://schemas.microsoft.com/office/drawing/2014/main" id="{90A4AD14-2053-401C-AF9D-51B6A716713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485664" y="402244"/>
            <a:ext cx="6762861" cy="352425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800">
                <a:solidFill>
                  <a:srgbClr val="6EB8C5"/>
                </a:solidFill>
                <a:latin typeface="Space Grotesk Light" pitchFamily="2" charset="-70"/>
                <a:cs typeface="Space Grotesk Light" pitchFamily="2" charset="-70"/>
              </a:defRPr>
            </a:lvl1pPr>
          </a:lstStyle>
          <a:p>
            <a:pPr lvl="0"/>
            <a:r>
              <a:rPr lang="lt-LT" dirty="0" err="1"/>
              <a:t>Lorem</a:t>
            </a:r>
            <a:r>
              <a:rPr lang="lt-LT" dirty="0"/>
              <a:t> </a:t>
            </a:r>
            <a:r>
              <a:rPr lang="lt-LT" dirty="0" err="1"/>
              <a:t>ipsum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9352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357C34-3D8B-4870-A7D5-5FAAF3197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E4BC4C-30CE-4CF1-9B68-A48ECC30F6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E75CDE-855A-4D90-9403-6B92BAABB9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15C2F-C607-4D90-94A5-C2378B8C1A54}" type="datetimeFigureOut">
              <a:rPr lang="en-GB" smtClean="0"/>
              <a:t>07/04/2026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BA74BD-EA5B-4DBA-81FF-E4E57A509E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DA957E-A110-4D9C-B65E-2C1D50BB74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529725-4F33-4A45-889C-A1B45C7D96D4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FC8A8A-C7DF-4F72-88EE-8471A38AEEF5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204192" cy="6858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BB7DEFF-5CC5-4231-885B-01BFAC16F234}"/>
              </a:ext>
            </a:extLst>
          </p:cNvPr>
          <p:cNvSpPr txBox="1"/>
          <p:nvPr userDrawn="1"/>
        </p:nvSpPr>
        <p:spPr>
          <a:xfrm>
            <a:off x="11496673" y="6374649"/>
            <a:ext cx="43180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30E4CE38-59AA-4A8C-9AF9-AD07300D877A}" type="slidenum">
              <a:rPr lang="lt-LT" sz="1200" smtClean="0">
                <a:solidFill>
                  <a:schemeClr val="bg1"/>
                </a:solidFill>
                <a:latin typeface="Space Grotesk" pitchFamily="2" charset="-70"/>
                <a:cs typeface="Space Grotesk" pitchFamily="2" charset="-70"/>
              </a:rPr>
              <a:pPr/>
              <a:t>‹#›</a:t>
            </a:fld>
            <a:endParaRPr lang="en-GB" sz="1200" dirty="0">
              <a:solidFill>
                <a:schemeClr val="bg1"/>
              </a:solidFill>
              <a:latin typeface="Space Grotesk" pitchFamily="2" charset="-70"/>
              <a:cs typeface="Space Grotesk" pitchFamily="2" charset="-7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584FC7C-7AEC-4A0E-BCF4-F19286D66A8C}"/>
              </a:ext>
            </a:extLst>
          </p:cNvPr>
          <p:cNvCxnSpPr/>
          <p:nvPr userDrawn="1"/>
        </p:nvCxnSpPr>
        <p:spPr>
          <a:xfrm>
            <a:off x="479426" y="891618"/>
            <a:ext cx="1123315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9D127442-4656-4BB4-9890-74CAC03BDB0B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9666" y="290428"/>
            <a:ext cx="766670" cy="464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148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6" r:id="rId5"/>
    <p:sldLayoutId id="2147483665" r:id="rId6"/>
    <p:sldLayoutId id="2147483667" r:id="rId7"/>
    <p:sldLayoutId id="2147483668" r:id="rId8"/>
    <p:sldLayoutId id="2147483669" r:id="rId9"/>
    <p:sldLayoutId id="2147483671" r:id="rId10"/>
    <p:sldLayoutId id="21474836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A21F2-C335-4BA0-935D-27DCDA957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7300"/>
              <a:t>Presentation title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50481D-AB88-451A-9808-9D9CCEE6B462}"/>
              </a:ext>
            </a:extLst>
          </p:cNvPr>
          <p:cNvSpPr>
            <a:spLocks noGrp="1"/>
          </p:cNvSpPr>
          <p:nvPr>
            <p:ph type="body" idx="15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sz="1850"/>
              <a:t>Position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6E3DB8-1D2F-4426-B2E1-033ED4409EA9}"/>
              </a:ext>
            </a:extLst>
          </p:cNvPr>
          <p:cNvSpPr>
            <a:spLocks noGrp="1"/>
          </p:cNvSpPr>
          <p:nvPr>
            <p:ph type="body" idx="16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sz="1850"/>
              <a:t>Name, Last Name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2883D6-470C-4A89-A7E6-87574F938961}"/>
              </a:ext>
            </a:extLst>
          </p:cNvPr>
          <p:cNvSpPr>
            <a:spLocks noGrp="1"/>
          </p:cNvSpPr>
          <p:nvPr>
            <p:ph type="body" idx="17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sz="1850"/>
              <a:t>Position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4E6CC2B-291D-4F38-9EF0-DAE9BB3E5E9F}"/>
              </a:ext>
            </a:extLst>
          </p:cNvPr>
          <p:cNvSpPr>
            <a:spLocks noGrp="1"/>
          </p:cNvSpPr>
          <p:nvPr>
            <p:ph type="body" idx="18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sz="1900"/>
              <a:t>Name, Last Name</a:t>
            </a:r>
            <a:endParaRPr lang="en-GB" sz="1900">
              <a:solidFill>
                <a:srgbClr val="000000"/>
              </a:solidFill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186B5C7-9B88-4564-BE77-20267307628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</p:spTree>
    <p:extLst>
      <p:ext uri="{BB962C8B-B14F-4D97-AF65-F5344CB8AC3E}">
        <p14:creationId xmlns:p14="http://schemas.microsoft.com/office/powerpoint/2010/main" val="11170431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30635B2-CA44-457A-906F-88C17C5391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2365F5-226E-4FC7-BCFE-25607B72E7D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0A3B284-DED9-4149-9DC7-BC30D65F43C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E333527-8ED6-42E3-9805-6CD2FD65185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2715643-2072-4B13-853B-EB7F8668A90B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5926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603D5F2-21C1-43D2-B54A-C6DB9CB29CA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7D6219-F8C2-43BD-8ED7-59317B6D660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</p:spTree>
    <p:extLst>
      <p:ext uri="{BB962C8B-B14F-4D97-AF65-F5344CB8AC3E}">
        <p14:creationId xmlns:p14="http://schemas.microsoft.com/office/powerpoint/2010/main" val="3470916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EDFD9-2A95-4B4D-8EFB-B1B491584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7300"/>
              <a:t>Presentation title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FA1B4C-BB6B-4C5A-952F-73C095C6F907}"/>
              </a:ext>
            </a:extLst>
          </p:cNvPr>
          <p:cNvSpPr>
            <a:spLocks noGrp="1"/>
          </p:cNvSpPr>
          <p:nvPr>
            <p:ph type="body" idx="15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sz="1850"/>
              <a:t>Position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534DCA-CB63-4A40-977E-00928C1F7C54}"/>
              </a:ext>
            </a:extLst>
          </p:cNvPr>
          <p:cNvSpPr>
            <a:spLocks noGrp="1"/>
          </p:cNvSpPr>
          <p:nvPr>
            <p:ph type="body" idx="17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sz="1850"/>
              <a:t>Position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D274C3-C208-401F-B326-0CFAE190C339}"/>
              </a:ext>
            </a:extLst>
          </p:cNvPr>
          <p:cNvSpPr>
            <a:spLocks noGrp="1"/>
          </p:cNvSpPr>
          <p:nvPr>
            <p:ph type="body" idx="16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sz="1850" dirty="0"/>
              <a:t>Name, </a:t>
            </a:r>
            <a:r>
              <a:rPr lang="en-GB" sz="1850"/>
              <a:t>Last Name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2D63D61-DB75-4F34-86CD-9C53CA4A3BE7}"/>
              </a:ext>
            </a:extLst>
          </p:cNvPr>
          <p:cNvSpPr>
            <a:spLocks noGrp="1"/>
          </p:cNvSpPr>
          <p:nvPr>
            <p:ph type="body" idx="18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sz="1850"/>
              <a:t>Name, Last name</a:t>
            </a:r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1B4AFE8-BC45-4562-A32F-3167187C477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</p:spTree>
    <p:extLst>
      <p:ext uri="{BB962C8B-B14F-4D97-AF65-F5344CB8AC3E}">
        <p14:creationId xmlns:p14="http://schemas.microsoft.com/office/powerpoint/2010/main" val="3787188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ble Placeholder 1">
            <a:extLst>
              <a:ext uri="{FF2B5EF4-FFF2-40B4-BE49-F238E27FC236}">
                <a16:creationId xmlns:a16="http://schemas.microsoft.com/office/drawing/2014/main" id="{F5414DAF-40C5-40EA-BC68-DD836672C061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17A8E4-9F6C-4A80-A542-C10D1563F3C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D59E50-700B-4CFE-B3A0-98A97515A2C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7C6EFD-133D-438D-858C-60F60066CB3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able Placeholder 5">
            <a:extLst>
              <a:ext uri="{FF2B5EF4-FFF2-40B4-BE49-F238E27FC236}">
                <a16:creationId xmlns:a16="http://schemas.microsoft.com/office/drawing/2014/main" id="{601F2ECC-484B-4252-BD57-DAD7D7FD4D0A}"/>
              </a:ext>
            </a:extLst>
          </p:cNvPr>
          <p:cNvSpPr>
            <a:spLocks noGrp="1"/>
          </p:cNvSpPr>
          <p:nvPr>
            <p:ph type="tbl" sz="quarter" idx="22"/>
          </p:nvPr>
        </p:nvSpPr>
        <p:spPr/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3F7CE74-FEF6-4415-AFEE-4CA2F942A45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67B74A3-A8BD-4080-BB44-391A86C89C0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able Placeholder 8">
            <a:extLst>
              <a:ext uri="{FF2B5EF4-FFF2-40B4-BE49-F238E27FC236}">
                <a16:creationId xmlns:a16="http://schemas.microsoft.com/office/drawing/2014/main" id="{52286CEF-0BD8-4372-AE6A-02FA3321CD00}"/>
              </a:ext>
            </a:extLst>
          </p:cNvPr>
          <p:cNvSpPr>
            <a:spLocks noGrp="1"/>
          </p:cNvSpPr>
          <p:nvPr>
            <p:ph type="tbl" sz="quarter" idx="27"/>
          </p:nvPr>
        </p:nvSpPr>
        <p:spPr/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B175CD7-1B07-4FF8-91FF-4612D36DDFA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A379C59-BE80-4400-ACB0-3AB54498AFA8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Table Placeholder 11">
            <a:extLst>
              <a:ext uri="{FF2B5EF4-FFF2-40B4-BE49-F238E27FC236}">
                <a16:creationId xmlns:a16="http://schemas.microsoft.com/office/drawing/2014/main" id="{9B97E249-9FC6-4C89-80BD-332CA13629FA}"/>
              </a:ext>
            </a:extLst>
          </p:cNvPr>
          <p:cNvSpPr>
            <a:spLocks noGrp="1"/>
          </p:cNvSpPr>
          <p:nvPr>
            <p:ph type="tbl" sz="quarter" idx="30"/>
          </p:nvPr>
        </p:nvSpPr>
        <p:spPr/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D1751A3-80BA-4D0C-ADA6-8F850DE02B08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FF436C0-5E7B-4826-8349-56A8ACBD5FC7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5" name="Table Placeholder 14">
            <a:extLst>
              <a:ext uri="{FF2B5EF4-FFF2-40B4-BE49-F238E27FC236}">
                <a16:creationId xmlns:a16="http://schemas.microsoft.com/office/drawing/2014/main" id="{E4350246-4D6B-426E-BD86-8EC4C0C63AE3}"/>
              </a:ext>
            </a:extLst>
          </p:cNvPr>
          <p:cNvSpPr>
            <a:spLocks noGrp="1"/>
          </p:cNvSpPr>
          <p:nvPr>
            <p:ph type="tbl" sz="quarter" idx="33"/>
          </p:nvPr>
        </p:nvSpPr>
        <p:spPr/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38EE614-F213-4858-99B2-ED49F4BB1F77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7" name="Table Placeholder 16">
            <a:extLst>
              <a:ext uri="{FF2B5EF4-FFF2-40B4-BE49-F238E27FC236}">
                <a16:creationId xmlns:a16="http://schemas.microsoft.com/office/drawing/2014/main" id="{8B053B87-BE36-435D-9343-9130B5A016CB}"/>
              </a:ext>
            </a:extLst>
          </p:cNvPr>
          <p:cNvSpPr>
            <a:spLocks noGrp="1"/>
          </p:cNvSpPr>
          <p:nvPr>
            <p:ph type="tbl" sz="quarter" idx="35"/>
          </p:nvPr>
        </p:nvSpPr>
        <p:spPr/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50D9826A-BA2A-4B84-B5B9-3D7CFA91A344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02301C4-4357-4EE4-A08B-C6FB26382A2C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0" name="Table Placeholder 19">
            <a:extLst>
              <a:ext uri="{FF2B5EF4-FFF2-40B4-BE49-F238E27FC236}">
                <a16:creationId xmlns:a16="http://schemas.microsoft.com/office/drawing/2014/main" id="{5C049805-352C-4A29-92C6-413BF37BF9A8}"/>
              </a:ext>
            </a:extLst>
          </p:cNvPr>
          <p:cNvSpPr>
            <a:spLocks noGrp="1"/>
          </p:cNvSpPr>
          <p:nvPr>
            <p:ph type="tbl" sz="quarter" idx="38"/>
          </p:nvPr>
        </p:nvSpPr>
        <p:spPr/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FE3601A8-4487-495D-92CB-5B7DF8EB4A2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B4C8A0D5-CD8F-4EFC-94C3-9DA91909056D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2B9B369E-7047-491E-AEF1-D687A4E81861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4" name="Table Placeholder 23">
            <a:extLst>
              <a:ext uri="{FF2B5EF4-FFF2-40B4-BE49-F238E27FC236}">
                <a16:creationId xmlns:a16="http://schemas.microsoft.com/office/drawing/2014/main" id="{4DBAF01C-AD8B-4C52-8960-074CB0D728B1}"/>
              </a:ext>
            </a:extLst>
          </p:cNvPr>
          <p:cNvSpPr>
            <a:spLocks noGrp="1"/>
          </p:cNvSpPr>
          <p:nvPr>
            <p:ph type="tbl" sz="quarter" idx="42"/>
          </p:nvPr>
        </p:nvSpPr>
        <p:spPr/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1C878094-F1A6-4566-BB58-B48D34201C64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E88726A7-146C-4DD4-8A2E-4F4A306CCCD3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7" name="Table Placeholder 26">
            <a:extLst>
              <a:ext uri="{FF2B5EF4-FFF2-40B4-BE49-F238E27FC236}">
                <a16:creationId xmlns:a16="http://schemas.microsoft.com/office/drawing/2014/main" id="{080CD523-7C57-4C2F-BCFD-AD21F5767292}"/>
              </a:ext>
            </a:extLst>
          </p:cNvPr>
          <p:cNvSpPr>
            <a:spLocks noGrp="1"/>
          </p:cNvSpPr>
          <p:nvPr>
            <p:ph type="tbl" sz="quarter" idx="45"/>
          </p:nvPr>
        </p:nvSpPr>
        <p:spPr/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C119DC8D-AB1A-4B28-B4A2-C55222B5972A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E5164454-79C7-413E-B961-5279C9426D7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19B76899-8422-4141-B291-8356C744BDC8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2947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D707EB0-387F-429F-AC88-D6F72239ACC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04F785-0D94-4DA1-B9B0-E32637F4CBC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2A25DD-1499-491E-AC6C-F908DA5EC0F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E05792C-CE33-4D58-9028-5AD5F0F1924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</p:spTree>
    <p:extLst>
      <p:ext uri="{BB962C8B-B14F-4D97-AF65-F5344CB8AC3E}">
        <p14:creationId xmlns:p14="http://schemas.microsoft.com/office/powerpoint/2010/main" val="940565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4703782-6038-438F-B46A-47C6194495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3D0E65F6-AA18-422F-9C89-5DDEBA0E3962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911D80-DBDC-4413-B0AE-565C9B8F76B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162064-CAC9-40F6-B20C-99A86ABC372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able Placeholder 5">
            <a:extLst>
              <a:ext uri="{FF2B5EF4-FFF2-40B4-BE49-F238E27FC236}">
                <a16:creationId xmlns:a16="http://schemas.microsoft.com/office/drawing/2014/main" id="{199ED04B-6BEA-4005-906E-4FA010F16FAA}"/>
              </a:ext>
            </a:extLst>
          </p:cNvPr>
          <p:cNvSpPr>
            <a:spLocks noGrp="1"/>
          </p:cNvSpPr>
          <p:nvPr>
            <p:ph type="tbl" sz="quarter" idx="20"/>
          </p:nvPr>
        </p:nvSpPr>
        <p:spPr/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95B53D0-BCC2-4848-A338-26BE30A0FAB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3769F77-4E7C-4D4B-9B8D-276C090E11F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able Placeholder 8">
            <a:extLst>
              <a:ext uri="{FF2B5EF4-FFF2-40B4-BE49-F238E27FC236}">
                <a16:creationId xmlns:a16="http://schemas.microsoft.com/office/drawing/2014/main" id="{713A0A00-DC57-4124-8252-5023EF59DE3B}"/>
              </a:ext>
            </a:extLst>
          </p:cNvPr>
          <p:cNvSpPr>
            <a:spLocks noGrp="1"/>
          </p:cNvSpPr>
          <p:nvPr>
            <p:ph type="tbl" sz="quarter" idx="23"/>
          </p:nvPr>
        </p:nvSpPr>
        <p:spPr/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E76111E-9010-405D-BBC0-BF5ED61CE4B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1A54C5D4-5715-47AA-A41D-3A44BEA85A0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A20F855-7F5E-47D8-8733-C3CEE415E5D1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4145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3DC5276-8B3C-465C-A9CB-C26869DB61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52630383-90FA-4E37-BD4C-7BCB70F7F000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89DF5F-43D3-4659-94AC-462CBF3C6D7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789D8A-3FCB-44DE-AA57-70BC926BDDA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able Placeholder 5">
            <a:extLst>
              <a:ext uri="{FF2B5EF4-FFF2-40B4-BE49-F238E27FC236}">
                <a16:creationId xmlns:a16="http://schemas.microsoft.com/office/drawing/2014/main" id="{029D8BBD-CF0F-4EF7-9E27-6C2CEFE77A92}"/>
              </a:ext>
            </a:extLst>
          </p:cNvPr>
          <p:cNvSpPr>
            <a:spLocks noGrp="1"/>
          </p:cNvSpPr>
          <p:nvPr>
            <p:ph type="tbl" sz="quarter" idx="22"/>
          </p:nvPr>
        </p:nvSpPr>
        <p:spPr/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829DE2D-DF19-40E2-94E7-F6A2A9F0B75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C5565D1-51DE-42B5-B563-B9D24DEDB92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able Placeholder 8">
            <a:extLst>
              <a:ext uri="{FF2B5EF4-FFF2-40B4-BE49-F238E27FC236}">
                <a16:creationId xmlns:a16="http://schemas.microsoft.com/office/drawing/2014/main" id="{4A89809B-A698-4862-BE4A-28FD3C5FE173}"/>
              </a:ext>
            </a:extLst>
          </p:cNvPr>
          <p:cNvSpPr>
            <a:spLocks noGrp="1"/>
          </p:cNvSpPr>
          <p:nvPr>
            <p:ph type="tbl" sz="quarter" idx="25"/>
          </p:nvPr>
        </p:nvSpPr>
        <p:spPr/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A18AFF3-BF10-4330-9BD2-C090B206961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302826B-1DF6-4889-B42D-982E5F011EB7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Table Placeholder 11">
            <a:extLst>
              <a:ext uri="{FF2B5EF4-FFF2-40B4-BE49-F238E27FC236}">
                <a16:creationId xmlns:a16="http://schemas.microsoft.com/office/drawing/2014/main" id="{2F2479D7-D143-4A39-9227-22D9A1828E03}"/>
              </a:ext>
            </a:extLst>
          </p:cNvPr>
          <p:cNvSpPr>
            <a:spLocks noGrp="1"/>
          </p:cNvSpPr>
          <p:nvPr>
            <p:ph type="tbl" sz="quarter" idx="29"/>
          </p:nvPr>
        </p:nvSpPr>
        <p:spPr/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9FD43BE-8EC0-4870-B13A-79BA6E5FDD8E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FD43C01-A8FB-4A55-8C04-42FB80D38A1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9B8DF25-8B62-4512-A1A4-4FA78E8C8E26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0227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15F62E0-E7A0-4544-9BD5-90B9A706E4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1539CB-DAB9-479E-A21A-6C58C99C16C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2D1C487-488A-4548-A284-5A814E0A569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</p:spTree>
    <p:extLst>
      <p:ext uri="{BB962C8B-B14F-4D97-AF65-F5344CB8AC3E}">
        <p14:creationId xmlns:p14="http://schemas.microsoft.com/office/powerpoint/2010/main" val="213624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DC24E64-609E-42A6-B501-004B2900AE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A9E7A3-8ACC-4E5F-A02F-5E858CBEC53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180806-F1EA-46BE-8889-845FA7E05E6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E8D503-34E0-481A-AF43-7D8F74E3947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0761F57-A5C4-4C19-BA4F-B832E0CA976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D1914AD-D08F-42A5-8CE3-437BF49B7FB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B5C06D8-9C2B-4072-8B3C-CCABA2C180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15EE876-9073-4B6F-8393-16B971F0D37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D894075-F54A-48D9-BE2F-B0DD4E9AC7C8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9D71811-0E87-457C-85BB-A11E63381F2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CFC757B-70C8-403B-A0BD-908C10B6C0C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/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02F1D25-5BAA-4189-9C09-8AB9BF8E06BF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40172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03F7697-09A4-408E-AA1B-E0640BCD21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A4F852-06BE-407E-93A1-EBB8079B23B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93E5D03-1FD1-42D2-B639-8E4143B99E6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F99C0F1-22F8-4040-8069-58C34B3A9BD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10765F5-CE62-4907-9B2B-3A2F2C2E29B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28625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1443</TotalTime>
  <Words>24</Words>
  <Application>Microsoft Office PowerPoint</Application>
  <PresentationFormat>Widescreen</PresentationFormat>
  <Paragraphs>10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Space Grotesk</vt:lpstr>
      <vt:lpstr>Space Grotesk Light</vt:lpstr>
      <vt:lpstr>Space Grotesk Medium</vt:lpstr>
      <vt:lpstr>Space Mono</vt:lpstr>
      <vt:lpstr>Office Theme</vt:lpstr>
      <vt:lpstr>Presentation title</vt:lpstr>
      <vt:lpstr>Presentation title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Ieva Sadauskienė</dc:creator>
  <cp:lastModifiedBy>Rugilė Andrejevskytė</cp:lastModifiedBy>
  <cp:revision>102</cp:revision>
  <dcterms:created xsi:type="dcterms:W3CDTF">2025-04-24T07:02:05Z</dcterms:created>
  <dcterms:modified xsi:type="dcterms:W3CDTF">2026-04-07T10:25:12Z</dcterms:modified>
</cp:coreProperties>
</file>