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5" r:id="rId1"/>
  </p:sldMasterIdLst>
  <p:notesMasterIdLst>
    <p:notesMasterId r:id="rId6"/>
  </p:notesMasterIdLst>
  <p:handoutMasterIdLst>
    <p:handoutMasterId r:id="rId7"/>
  </p:handoutMasterIdLst>
  <p:sldIdLst>
    <p:sldId id="256" r:id="rId2"/>
    <p:sldId id="261" r:id="rId3"/>
    <p:sldId id="260" r:id="rId4"/>
    <p:sldId id="257" r:id="rId5"/>
  </p:sldIdLst>
  <p:sldSz cx="9144000" cy="5143500" type="screen16x9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AF"/>
    <a:srgbClr val="FFCD00"/>
    <a:srgbClr val="E6386E"/>
    <a:srgbClr val="0036A2"/>
    <a:srgbClr val="ED3C4E"/>
    <a:srgbClr val="350559"/>
    <a:srgbClr val="CCFF99"/>
    <a:srgbClr val="FFCCCC"/>
    <a:srgbClr val="D17193"/>
    <a:srgbClr val="C04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9B80B0-B51D-4AAB-81B2-5C60C7FBC672}" v="752" dt="2026-03-30T10:01:32.3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3" autoAdjust="0"/>
    <p:restoredTop sz="95964" autoAdjust="0"/>
  </p:normalViewPr>
  <p:slideViewPr>
    <p:cSldViewPr>
      <p:cViewPr varScale="1">
        <p:scale>
          <a:sx n="199" d="100"/>
          <a:sy n="199" d="100"/>
        </p:scale>
        <p:origin x="246" y="3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an ten Zeldam" userId="09493ce17b86302c" providerId="LiveId" clId="{A887282B-10E4-4AEE-B769-1642DC4BB503}"/>
    <pc:docChg chg="undo custSel addSld delSld modSld sldOrd modMainMaster">
      <pc:chgData name="Sebastiaan ten Zeldam" userId="09493ce17b86302c" providerId="LiveId" clId="{A887282B-10E4-4AEE-B769-1642DC4BB503}" dt="2026-03-30T10:02:23.560" v="114"/>
      <pc:docMkLst>
        <pc:docMk/>
      </pc:docMkLst>
      <pc:sldChg chg="modSp mod setBg">
        <pc:chgData name="Sebastiaan ten Zeldam" userId="09493ce17b86302c" providerId="LiveId" clId="{A887282B-10E4-4AEE-B769-1642DC4BB503}" dt="2026-03-23T15:50:22.710" v="91" actId="20577"/>
        <pc:sldMkLst>
          <pc:docMk/>
          <pc:sldMk cId="1236610815" sldId="256"/>
        </pc:sldMkLst>
        <pc:spChg chg="mod">
          <ac:chgData name="Sebastiaan ten Zeldam" userId="09493ce17b86302c" providerId="LiveId" clId="{A887282B-10E4-4AEE-B769-1642DC4BB503}" dt="2026-03-23T15:50:22.710" v="91" actId="20577"/>
          <ac:spMkLst>
            <pc:docMk/>
            <pc:sldMk cId="1236610815" sldId="256"/>
            <ac:spMk id="2" creationId="{EB9FE0E0-833B-6A38-C6E3-9E351856585E}"/>
          </ac:spMkLst>
        </pc:spChg>
      </pc:sldChg>
      <pc:sldChg chg="modSp mod">
        <pc:chgData name="Sebastiaan ten Zeldam" userId="09493ce17b86302c" providerId="LiveId" clId="{A887282B-10E4-4AEE-B769-1642DC4BB503}" dt="2026-03-23T15:50:27.711" v="92" actId="20577"/>
        <pc:sldMkLst>
          <pc:docMk/>
          <pc:sldMk cId="2298584954" sldId="257"/>
        </pc:sldMkLst>
        <pc:spChg chg="mod">
          <ac:chgData name="Sebastiaan ten Zeldam" userId="09493ce17b86302c" providerId="LiveId" clId="{A887282B-10E4-4AEE-B769-1642DC4BB503}" dt="2026-03-23T15:50:27.711" v="92" actId="20577"/>
          <ac:spMkLst>
            <pc:docMk/>
            <pc:sldMk cId="2298584954" sldId="257"/>
            <ac:spMk id="2" creationId="{44F2BBE0-6D9B-F74F-4750-FF0913278E7A}"/>
          </ac:spMkLst>
        </pc:spChg>
      </pc:sldChg>
      <pc:sldChg chg="addSp delSp modSp del mod">
        <pc:chgData name="Sebastiaan ten Zeldam" userId="09493ce17b86302c" providerId="LiveId" clId="{A887282B-10E4-4AEE-B769-1642DC4BB503}" dt="2026-03-30T10:02:15.730" v="111" actId="47"/>
        <pc:sldMkLst>
          <pc:docMk/>
          <pc:sldMk cId="1261796459" sldId="259"/>
        </pc:sldMkLst>
        <pc:spChg chg="mod">
          <ac:chgData name="Sebastiaan ten Zeldam" userId="09493ce17b86302c" providerId="LiveId" clId="{A887282B-10E4-4AEE-B769-1642DC4BB503}" dt="2026-03-30T09:59:11.880" v="104" actId="20577"/>
          <ac:spMkLst>
            <pc:docMk/>
            <pc:sldMk cId="1261796459" sldId="259"/>
            <ac:spMk id="2" creationId="{E5B6D6F6-E15F-37E2-8941-F247A5A3E020}"/>
          </ac:spMkLst>
        </pc:spChg>
        <pc:spChg chg="del">
          <ac:chgData name="Sebastiaan ten Zeldam" userId="09493ce17b86302c" providerId="LiveId" clId="{A887282B-10E4-4AEE-B769-1642DC4BB503}" dt="2026-03-30T09:59:21.313" v="106" actId="1957"/>
          <ac:spMkLst>
            <pc:docMk/>
            <pc:sldMk cId="1261796459" sldId="259"/>
            <ac:spMk id="3" creationId="{106C6098-9E8D-D38B-2CFA-EA0AE7A9645B}"/>
          </ac:spMkLst>
        </pc:spChg>
        <pc:graphicFrameChg chg="add mod">
          <ac:chgData name="Sebastiaan ten Zeldam" userId="09493ce17b86302c" providerId="LiveId" clId="{A887282B-10E4-4AEE-B769-1642DC4BB503}" dt="2026-03-30T09:59:21.313" v="106" actId="1957"/>
          <ac:graphicFrameMkLst>
            <pc:docMk/>
            <pc:sldMk cId="1261796459" sldId="259"/>
            <ac:graphicFrameMk id="6" creationId="{B1A18A1F-710E-DD1A-C2CD-01B2622B17E8}"/>
          </ac:graphicFrameMkLst>
        </pc:graphicFrameChg>
      </pc:sldChg>
      <pc:sldChg chg="modSp mod">
        <pc:chgData name="Sebastiaan ten Zeldam" userId="09493ce17b86302c" providerId="LiveId" clId="{A887282B-10E4-4AEE-B769-1642DC4BB503}" dt="2026-03-23T15:47:48.570" v="70" actId="20577"/>
        <pc:sldMkLst>
          <pc:docMk/>
          <pc:sldMk cId="3754689094" sldId="260"/>
        </pc:sldMkLst>
        <pc:spChg chg="mod">
          <ac:chgData name="Sebastiaan ten Zeldam" userId="09493ce17b86302c" providerId="LiveId" clId="{A887282B-10E4-4AEE-B769-1642DC4BB503}" dt="2026-03-23T15:47:48.570" v="70" actId="20577"/>
          <ac:spMkLst>
            <pc:docMk/>
            <pc:sldMk cId="3754689094" sldId="260"/>
            <ac:spMk id="4" creationId="{716D441F-C2B2-553F-73C1-3D55E6C89BDD}"/>
          </ac:spMkLst>
        </pc:spChg>
      </pc:sldChg>
      <pc:sldChg chg="new ord">
        <pc:chgData name="Sebastiaan ten Zeldam" userId="09493ce17b86302c" providerId="LiveId" clId="{A887282B-10E4-4AEE-B769-1642DC4BB503}" dt="2026-03-30T10:02:23.560" v="114"/>
        <pc:sldMkLst>
          <pc:docMk/>
          <pc:sldMk cId="1756760900" sldId="261"/>
        </pc:sldMkLst>
      </pc:sldChg>
      <pc:sldMasterChg chg="delSp modSp mod setBg modSldLayout">
        <pc:chgData name="Sebastiaan ten Zeldam" userId="09493ce17b86302c" providerId="LiveId" clId="{A887282B-10E4-4AEE-B769-1642DC4BB503}" dt="2026-03-30T10:01:32.345" v="110"/>
        <pc:sldMasterMkLst>
          <pc:docMk/>
          <pc:sldMasterMk cId="99700364" sldId="2147483925"/>
        </pc:sldMasterMkLst>
        <pc:spChg chg="mod">
          <ac:chgData name="Sebastiaan ten Zeldam" userId="09493ce17b86302c" providerId="LiveId" clId="{A887282B-10E4-4AEE-B769-1642DC4BB503}" dt="2026-03-23T15:48:18.337" v="71" actId="404"/>
          <ac:spMkLst>
            <pc:docMk/>
            <pc:sldMasterMk cId="99700364" sldId="2147483925"/>
            <ac:spMk id="4" creationId="{ED84B8E4-36AF-FFC2-4FE1-C584968B01D5}"/>
          </ac:spMkLst>
        </pc:spChg>
        <pc:spChg chg="mod">
          <ac:chgData name="Sebastiaan ten Zeldam" userId="09493ce17b86302c" providerId="LiveId" clId="{A887282B-10E4-4AEE-B769-1642DC4BB503}" dt="2026-03-23T15:48:51.267" v="81" actId="404"/>
          <ac:spMkLst>
            <pc:docMk/>
            <pc:sldMasterMk cId="99700364" sldId="2147483925"/>
            <ac:spMk id="5" creationId="{E7FCF388-B622-394F-894E-0A86E027BDBE}"/>
          </ac:spMkLst>
        </pc:spChg>
        <pc:sldLayoutChg chg="modSp mod setBg">
          <pc:chgData name="Sebastiaan ten Zeldam" userId="09493ce17b86302c" providerId="LiveId" clId="{A887282B-10E4-4AEE-B769-1642DC4BB503}" dt="2026-03-30T09:58:56.195" v="100" actId="403"/>
          <pc:sldLayoutMkLst>
            <pc:docMk/>
            <pc:sldMasterMk cId="99700364" sldId="2147483925"/>
            <pc:sldLayoutMk cId="567985057" sldId="2147483649"/>
          </pc:sldLayoutMkLst>
          <pc:spChg chg="mod">
            <ac:chgData name="Sebastiaan ten Zeldam" userId="09493ce17b86302c" providerId="LiveId" clId="{A887282B-10E4-4AEE-B769-1642DC4BB503}" dt="2026-03-23T15:43:51.557" v="18" actId="207"/>
            <ac:spMkLst>
              <pc:docMk/>
              <pc:sldMasterMk cId="99700364" sldId="2147483925"/>
              <pc:sldLayoutMk cId="567985057" sldId="2147483649"/>
              <ac:spMk id="2" creationId="{02E5E3ED-3CEA-7D3F-2E6F-7228CE010176}"/>
            </ac:spMkLst>
          </pc:spChg>
          <pc:spChg chg="mod">
            <ac:chgData name="Sebastiaan ten Zeldam" userId="09493ce17b86302c" providerId="LiveId" clId="{A887282B-10E4-4AEE-B769-1642DC4BB503}" dt="2026-03-30T09:58:56.195" v="100" actId="403"/>
            <ac:spMkLst>
              <pc:docMk/>
              <pc:sldMasterMk cId="99700364" sldId="2147483925"/>
              <pc:sldLayoutMk cId="567985057" sldId="2147483649"/>
              <ac:spMk id="4" creationId="{6C954C7E-A0F7-7A0E-4A8F-2CB52382CD0D}"/>
            </ac:spMkLst>
          </pc:spChg>
        </pc:sldLayoutChg>
        <pc:sldLayoutChg chg="modSp mod">
          <pc:chgData name="Sebastiaan ten Zeldam" userId="09493ce17b86302c" providerId="LiveId" clId="{A887282B-10E4-4AEE-B769-1642DC4BB503}" dt="2026-03-23T15:49:13.659" v="83" actId="404"/>
          <pc:sldLayoutMkLst>
            <pc:docMk/>
            <pc:sldMasterMk cId="99700364" sldId="2147483925"/>
            <pc:sldLayoutMk cId="1889337994" sldId="2147483650"/>
          </pc:sldLayoutMkLst>
          <pc:spChg chg="mod">
            <ac:chgData name="Sebastiaan ten Zeldam" userId="09493ce17b86302c" providerId="LiveId" clId="{A887282B-10E4-4AEE-B769-1642DC4BB503}" dt="2026-03-23T15:49:13.659" v="83" actId="404"/>
            <ac:spMkLst>
              <pc:docMk/>
              <pc:sldMasterMk cId="99700364" sldId="2147483925"/>
              <pc:sldLayoutMk cId="1889337994" sldId="2147483650"/>
              <ac:spMk id="2" creationId="{9241FD25-48B4-47CF-2986-B9DB4CF06930}"/>
            </ac:spMkLst>
          </pc:spChg>
        </pc:sldLayoutChg>
        <pc:sldLayoutChg chg="modSp mod">
          <pc:chgData name="Sebastiaan ten Zeldam" userId="09493ce17b86302c" providerId="LiveId" clId="{A887282B-10E4-4AEE-B769-1642DC4BB503}" dt="2026-03-23T15:50:03.427" v="90" actId="207"/>
          <pc:sldLayoutMkLst>
            <pc:docMk/>
            <pc:sldMasterMk cId="99700364" sldId="2147483925"/>
            <pc:sldLayoutMk cId="290330741" sldId="2147483652"/>
          </pc:sldLayoutMkLst>
          <pc:spChg chg="mod">
            <ac:chgData name="Sebastiaan ten Zeldam" userId="09493ce17b86302c" providerId="LiveId" clId="{A887282B-10E4-4AEE-B769-1642DC4BB503}" dt="2026-03-23T15:50:03.427" v="90" actId="207"/>
            <ac:spMkLst>
              <pc:docMk/>
              <pc:sldMasterMk cId="99700364" sldId="2147483925"/>
              <pc:sldLayoutMk cId="290330741" sldId="2147483652"/>
              <ac:spMk id="2" creationId="{DB1996A8-25D2-445B-CE21-09B7D02D3AF4}"/>
            </ac:spMkLst>
          </pc:spChg>
          <pc:spChg chg="mod">
            <ac:chgData name="Sebastiaan ten Zeldam" userId="09493ce17b86302c" providerId="LiveId" clId="{A887282B-10E4-4AEE-B769-1642DC4BB503}" dt="2026-03-23T15:49:32.291" v="85" actId="404"/>
            <ac:spMkLst>
              <pc:docMk/>
              <pc:sldMasterMk cId="99700364" sldId="2147483925"/>
              <pc:sldLayoutMk cId="290330741" sldId="2147483652"/>
              <ac:spMk id="5" creationId="{29295A0D-905F-6A74-5D47-37BA4558E733}"/>
            </ac:spMkLst>
          </pc:spChg>
          <pc:spChg chg="mod">
            <ac:chgData name="Sebastiaan ten Zeldam" userId="09493ce17b86302c" providerId="LiveId" clId="{A887282B-10E4-4AEE-B769-1642DC4BB503}" dt="2026-03-23T15:49:37.739" v="86" actId="404"/>
            <ac:spMkLst>
              <pc:docMk/>
              <pc:sldMasterMk cId="99700364" sldId="2147483925"/>
              <pc:sldLayoutMk cId="290330741" sldId="2147483652"/>
              <ac:spMk id="7" creationId="{C51623F1-B064-9A73-6B47-B1D86356735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400" cy="49680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08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1F278CE9-5917-4316-B7C1-682957B290C9}" type="datetimeFigureOut">
              <a:rPr lang="en-MY" smtClean="0"/>
              <a:pPr/>
              <a:t>30/3/2026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243"/>
            <a:ext cx="2946400" cy="496808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243"/>
            <a:ext cx="2946400" cy="496808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8F357F79-2D78-4404-8C6C-8B4D7C34168D}" type="slidenum">
              <a:rPr lang="en-MY" smtClean="0"/>
              <a:pPr/>
              <a:t>‹nr.›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4992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>
              <a:defRPr sz="1200"/>
            </a:lvl1pPr>
          </a:lstStyle>
          <a:p>
            <a:fld id="{1CC5761C-2C82-498A-A1FF-639FC3E63C5B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>
              <a:defRPr sz="1200"/>
            </a:lvl1pPr>
          </a:lstStyle>
          <a:p>
            <a:fld id="{5A93FC07-ECD2-43F1-A7CE-B9FAC24C43B5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96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66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737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604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473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340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207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073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943" algn="l" defTabSz="91373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C954C7E-A0F7-7A0E-4A8F-2CB52382CD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87624" y="1419622"/>
            <a:ext cx="6840760" cy="223224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>
                <a:solidFill>
                  <a:srgbClr val="0000AF"/>
                </a:solidFill>
              </a:defRPr>
            </a:lvl1pPr>
          </a:lstStyle>
          <a:p>
            <a:r>
              <a:rPr lang="nl-NL" dirty="0"/>
              <a:t>ADD TITLE</a:t>
            </a:r>
          </a:p>
        </p:txBody>
      </p:sp>
      <p:sp>
        <p:nvSpPr>
          <p:cNvPr id="2" name="Tijdelijke aanduiding voor dianummer 1">
            <a:extLst>
              <a:ext uri="{FF2B5EF4-FFF2-40B4-BE49-F238E27FC236}">
                <a16:creationId xmlns:a16="http://schemas.microsoft.com/office/drawing/2014/main" id="{02E5E3ED-3CEA-7D3F-2E6F-7228CE0101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B083ABF-5999-4B52-95CD-E808C66F7A5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7985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41FD25-48B4-47CF-2986-B9DB4CF069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5A405B94-A175-7C9A-C9C7-C121FEE751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B083ABF-5999-4B52-95CD-E808C66F7A5E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4CE42647-9CA1-A77D-12FA-CCFC1EB58507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419225"/>
            <a:ext cx="7886700" cy="316865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889337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996A8-25D2-445B-CE21-09B7D02D3AF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nl-NL" dirty="0"/>
              <a:t>KLIK OM STIJL TE BEWERKEN</a:t>
            </a:r>
          </a:p>
        </p:txBody>
      </p:sp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EE305440-0C52-12BE-7932-EE5622CEFD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7B083ABF-5999-4B52-95CD-E808C66F7A5E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29295A0D-905F-6A74-5D47-37BA4558E733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419225"/>
            <a:ext cx="3943350" cy="324008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C51623F1-B064-9A73-6B47-B1D86356735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716463" y="1419225"/>
            <a:ext cx="3798887" cy="3240088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0330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itel 3">
            <a:extLst>
              <a:ext uri="{FF2B5EF4-FFF2-40B4-BE49-F238E27FC236}">
                <a16:creationId xmlns:a16="http://schemas.microsoft.com/office/drawing/2014/main" id="{ED84B8E4-36AF-FFC2-4FE1-C584968B0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STIJL TE BEWERKEN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7FCF388-B622-394F-894E-0A86E027BD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451765A2-C5D2-2318-531C-8DAACBD4DD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0478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00AF"/>
                </a:solidFill>
              </a:defRPr>
            </a:lvl1pPr>
          </a:lstStyle>
          <a:p>
            <a:pPr algn="l"/>
            <a:fld id="{7B083ABF-5999-4B52-95CD-E808C66F7A5E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970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nl-NL" sz="2800" b="1" kern="1200" dirty="0" smtClean="0">
          <a:solidFill>
            <a:srgbClr val="0000A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b="1" kern="1200">
          <a:solidFill>
            <a:srgbClr val="0000A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b="0" kern="1200">
          <a:solidFill>
            <a:srgbClr val="0000A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lang="nl-NL" sz="1400" b="0" kern="1200" dirty="0" smtClean="0">
          <a:solidFill>
            <a:srgbClr val="0000A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rgbClr val="0000A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00" b="0" kern="1200">
          <a:solidFill>
            <a:srgbClr val="0000AF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9FE0E0-833B-6A38-C6E3-9E3518565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WELCOME.</a:t>
            </a:r>
          </a:p>
        </p:txBody>
      </p:sp>
    </p:spTree>
    <p:extLst>
      <p:ext uri="{BB962C8B-B14F-4D97-AF65-F5344CB8AC3E}">
        <p14:creationId xmlns:p14="http://schemas.microsoft.com/office/powerpoint/2010/main" val="1236610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2EAD7-B978-BD3D-9478-FBCC0A7F8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53A653-01C7-C679-2F31-F70C9C92D7D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676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716D441F-C2B2-553F-73C1-3D55E6C89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74C27719-5573-823E-4C94-488B464C78B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71BBF0B-A8D3-BC2E-7AB0-1757FCD7CA7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54689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F2BBE0-6D9B-F74F-4750-FF0913278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2298584954"/>
      </p:ext>
    </p:extLst>
  </p:cSld>
  <p:clrMapOvr>
    <a:masterClrMapping/>
  </p:clrMapOvr>
</p:sld>
</file>

<file path=ppt/theme/theme1.xml><?xml version="1.0" encoding="utf-8"?>
<a:theme xmlns:a="http://schemas.openxmlformats.org/drawingml/2006/main" name="ISI RSC 2026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</TotalTime>
  <Words>5</Words>
  <Application>Microsoft Office PowerPoint</Application>
  <PresentationFormat>Diavoorstelling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Calibri</vt:lpstr>
      <vt:lpstr>ISI RSC 2026</vt:lpstr>
      <vt:lpstr>WELCOME.</vt:lpstr>
      <vt:lpstr>PowerPoint-presentatie</vt:lpstr>
      <vt:lpstr>PowerPoint-presentatie</vt:lpstr>
      <vt:lpstr>THANK YOU.</vt:lpstr>
    </vt:vector>
  </TitlesOfParts>
  <Manager>Sham Ramessar</Manager>
  <Company>International Statistical Institute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World Statistics Congress</dc:creator>
  <cp:keywords/>
  <dc:description/>
  <cp:lastModifiedBy>Sebastiaan ten Zeldam</cp:lastModifiedBy>
  <cp:revision>787</cp:revision>
  <cp:lastPrinted>2017-11-25T04:58:04Z</cp:lastPrinted>
  <dcterms:created xsi:type="dcterms:W3CDTF">2017-09-19T02:31:42Z</dcterms:created>
  <dcterms:modified xsi:type="dcterms:W3CDTF">2026-03-30T10:02:24Z</dcterms:modified>
  <cp:category/>
</cp:coreProperties>
</file>