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97" r:id="rId2"/>
    <p:sldId id="406" r:id="rId3"/>
    <p:sldId id="261" r:id="rId4"/>
    <p:sldId id="398" r:id="rId5"/>
    <p:sldId id="399" r:id="rId6"/>
    <p:sldId id="400" r:id="rId7"/>
    <p:sldId id="392" r:id="rId8"/>
    <p:sldId id="407" r:id="rId9"/>
    <p:sldId id="408" r:id="rId10"/>
    <p:sldId id="409" r:id="rId11"/>
    <p:sldId id="410" r:id="rId12"/>
    <p:sldId id="411" r:id="rId13"/>
    <p:sldId id="413" r:id="rId14"/>
    <p:sldId id="412" r:id="rId15"/>
    <p:sldId id="396" r:id="rId16"/>
    <p:sldId id="402" r:id="rId17"/>
    <p:sldId id="403" r:id="rId18"/>
    <p:sldId id="414" r:id="rId19"/>
    <p:sldId id="415" r:id="rId20"/>
    <p:sldId id="416" r:id="rId21"/>
  </p:sldIdLst>
  <p:sldSz cx="9144000" cy="5143500" type="screen16x9"/>
  <p:notesSz cx="6797675" cy="9926638"/>
  <p:defaultTextStyle>
    <a:defPPr>
      <a:defRPr lang="en-US"/>
    </a:defPPr>
    <a:lvl1pPr marL="0" algn="l" defTabSz="9137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66" algn="l" defTabSz="9137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37" algn="l" defTabSz="9137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604" algn="l" defTabSz="9137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473" algn="l" defTabSz="9137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340" algn="l" defTabSz="9137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207" algn="l" defTabSz="9137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073" algn="l" defTabSz="9137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943" algn="l" defTabSz="9137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0559"/>
    <a:srgbClr val="CCFF99"/>
    <a:srgbClr val="E6386E"/>
    <a:srgbClr val="0000AF"/>
    <a:srgbClr val="ED3C4E"/>
    <a:srgbClr val="FFCCCC"/>
    <a:srgbClr val="D17193"/>
    <a:srgbClr val="C0406E"/>
    <a:srgbClr val="FF66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63" autoAdjust="0"/>
    <p:restoredTop sz="95964" autoAdjust="0"/>
  </p:normalViewPr>
  <p:slideViewPr>
    <p:cSldViewPr>
      <p:cViewPr varScale="1">
        <p:scale>
          <a:sx n="155" d="100"/>
          <a:sy n="155" d="100"/>
        </p:scale>
        <p:origin x="640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0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1F278CE9-5917-4316-B7C1-682957B290C9}" type="datetimeFigureOut">
              <a:rPr lang="en-MY" smtClean="0"/>
              <a:pPr/>
              <a:t>30/05/2023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243"/>
            <a:ext cx="2946400" cy="49680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8F357F79-2D78-4404-8C6C-8B4D7C34168D}" type="slidenum">
              <a:rPr lang="en-MY" smtClean="0"/>
              <a:pPr/>
              <a:t>‹nr.›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64992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1CC5761C-2C82-498A-A1FF-639FC3E63C5B}" type="datetimeFigureOut">
              <a:rPr lang="en-US" smtClean="0"/>
              <a:pPr/>
              <a:t>5/30/23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5A93FC07-ECD2-43F1-A7CE-B9FAC24C43B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9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66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37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604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473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340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207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073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943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3FC07-ECD2-43F1-A7CE-B9FAC24C43B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81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3FC07-ECD2-43F1-A7CE-B9FAC24C43B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91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3FC07-ECD2-43F1-A7CE-B9FAC24C43B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3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3FC07-ECD2-43F1-A7CE-B9FAC24C43B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45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B16C33FE-E920-4948-8126-7F22F6202FDE}"/>
              </a:ext>
            </a:extLst>
          </p:cNvPr>
          <p:cNvSpPr/>
          <p:nvPr userDrawn="1"/>
        </p:nvSpPr>
        <p:spPr>
          <a:xfrm>
            <a:off x="5" y="4855468"/>
            <a:ext cx="9143998" cy="288032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tangle 18"/>
          <p:cNvSpPr/>
          <p:nvPr userDrawn="1"/>
        </p:nvSpPr>
        <p:spPr>
          <a:xfrm>
            <a:off x="1051" y="644678"/>
            <a:ext cx="1280160" cy="5486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1346200" y="644678"/>
            <a:ext cx="1280160" cy="54864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26D097C7-F695-1844-9935-EBCCD89EE5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17" b="27914"/>
          <a:stretch/>
        </p:blipFill>
        <p:spPr>
          <a:xfrm>
            <a:off x="8526178" y="125175"/>
            <a:ext cx="438310" cy="504056"/>
          </a:xfrm>
          <a:prstGeom prst="rect">
            <a:avLst/>
          </a:prstGeom>
        </p:spPr>
      </p:pic>
      <p:sp>
        <p:nvSpPr>
          <p:cNvPr id="23" name="Rechthoek 22">
            <a:extLst>
              <a:ext uri="{FF2B5EF4-FFF2-40B4-BE49-F238E27FC236}">
                <a16:creationId xmlns:a16="http://schemas.microsoft.com/office/drawing/2014/main" id="{DDFE619E-FBDD-8240-9180-BD85AA9359AE}"/>
              </a:ext>
            </a:extLst>
          </p:cNvPr>
          <p:cNvSpPr/>
          <p:nvPr userDrawn="1"/>
        </p:nvSpPr>
        <p:spPr>
          <a:xfrm>
            <a:off x="5" y="4855468"/>
            <a:ext cx="9143998" cy="288032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10DA9E1F-8997-8648-BE3D-79066F60D300}"/>
              </a:ext>
            </a:extLst>
          </p:cNvPr>
          <p:cNvSpPr txBox="1">
            <a:spLocks/>
          </p:cNvSpPr>
          <p:nvPr userDrawn="1"/>
        </p:nvSpPr>
        <p:spPr>
          <a:xfrm>
            <a:off x="8528889" y="4855468"/>
            <a:ext cx="553158" cy="288032"/>
          </a:xfrm>
          <a:prstGeom prst="rect">
            <a:avLst/>
          </a:prstGeom>
        </p:spPr>
        <p:txBody>
          <a:bodyPr vert="horz" lIns="109002" tIns="54504" rIns="109002" bIns="545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816113">
              <a:defRPr/>
            </a:pPr>
            <a:fld id="{681F2AD3-1712-49C2-8475-EF86190A8110}" type="slidenum">
              <a:rPr lang="en-US" sz="1100" b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algn="r" defTabSz="816113">
                <a:defRPr/>
              </a:pPr>
              <a:t>‹nr.›</a:t>
            </a:fld>
            <a:endParaRPr lang="en-MY" sz="11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C73ED6EF-3CBE-4440-982A-CF3958D3B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4855467"/>
            <a:ext cx="1571084" cy="282449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MY" dirty="0"/>
              <a:t>COPYRIGHT ISIWSC2023</a:t>
            </a:r>
          </a:p>
        </p:txBody>
      </p:sp>
    </p:spTree>
    <p:extLst>
      <p:ext uri="{BB962C8B-B14F-4D97-AF65-F5344CB8AC3E}">
        <p14:creationId xmlns:p14="http://schemas.microsoft.com/office/powerpoint/2010/main" val="422109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51470"/>
            <a:ext cx="8064897" cy="539080"/>
          </a:xfrm>
        </p:spPr>
        <p:txBody>
          <a:bodyPr>
            <a:noAutofit/>
          </a:bodyPr>
          <a:lstStyle>
            <a:lvl1pPr algn="l">
              <a:defRPr sz="3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18" y="900115"/>
            <a:ext cx="4244283" cy="2545556"/>
          </a:xfrm>
        </p:spPr>
        <p:txBody>
          <a:bodyPr/>
          <a:lstStyle>
            <a:lvl1pPr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900115"/>
            <a:ext cx="4244279" cy="2545556"/>
          </a:xfrm>
        </p:spPr>
        <p:txBody>
          <a:bodyPr/>
          <a:lstStyle>
            <a:lvl1pPr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BB95C76E-09C8-A347-B3A0-3E01A3A12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17" b="27914"/>
          <a:stretch/>
        </p:blipFill>
        <p:spPr>
          <a:xfrm>
            <a:off x="8526178" y="125175"/>
            <a:ext cx="438310" cy="504056"/>
          </a:xfrm>
          <a:prstGeom prst="rect">
            <a:avLst/>
          </a:prstGeom>
        </p:spPr>
      </p:pic>
      <p:sp>
        <p:nvSpPr>
          <p:cNvPr id="32" name="Rechthoek 31">
            <a:extLst>
              <a:ext uri="{FF2B5EF4-FFF2-40B4-BE49-F238E27FC236}">
                <a16:creationId xmlns:a16="http://schemas.microsoft.com/office/drawing/2014/main" id="{FB2AF3B4-F3CB-0A42-86C8-CE316C623619}"/>
              </a:ext>
            </a:extLst>
          </p:cNvPr>
          <p:cNvSpPr/>
          <p:nvPr userDrawn="1"/>
        </p:nvSpPr>
        <p:spPr>
          <a:xfrm>
            <a:off x="5" y="4855468"/>
            <a:ext cx="9143998" cy="288032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9C11928B-D1F3-C44D-8AC6-5276EFFF04EC}"/>
              </a:ext>
            </a:extLst>
          </p:cNvPr>
          <p:cNvSpPr txBox="1">
            <a:spLocks/>
          </p:cNvSpPr>
          <p:nvPr userDrawn="1"/>
        </p:nvSpPr>
        <p:spPr>
          <a:xfrm>
            <a:off x="8528889" y="4855468"/>
            <a:ext cx="553158" cy="288032"/>
          </a:xfrm>
          <a:prstGeom prst="rect">
            <a:avLst/>
          </a:prstGeom>
        </p:spPr>
        <p:txBody>
          <a:bodyPr vert="horz" lIns="109002" tIns="54504" rIns="109002" bIns="545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816113">
              <a:defRPr/>
            </a:pPr>
            <a:fld id="{681F2AD3-1712-49C2-8475-EF86190A8110}" type="slidenum">
              <a:rPr lang="en-US" sz="1100" b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algn="r" defTabSz="816113">
                <a:defRPr/>
              </a:pPr>
              <a:t>‹nr.›</a:t>
            </a:fld>
            <a:endParaRPr lang="en-MY" sz="11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C735D0A9-62DC-F54E-BFE8-6C8B556F4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4855467"/>
            <a:ext cx="1571084" cy="282449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MY" dirty="0"/>
              <a:t>COPYRIGHT ISIWSC2023</a:t>
            </a:r>
          </a:p>
        </p:txBody>
      </p:sp>
    </p:spTree>
    <p:extLst>
      <p:ext uri="{BB962C8B-B14F-4D97-AF65-F5344CB8AC3E}">
        <p14:creationId xmlns:p14="http://schemas.microsoft.com/office/powerpoint/2010/main" val="321744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8" y="73916"/>
            <a:ext cx="8064898" cy="465169"/>
          </a:xfrm>
        </p:spPr>
        <p:txBody>
          <a:bodyPr>
            <a:noAutofit/>
          </a:bodyPr>
          <a:lstStyle>
            <a:lvl1pPr algn="l">
              <a:defRPr sz="3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19" y="1151338"/>
            <a:ext cx="42458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6" indent="0">
              <a:buNone/>
              <a:defRPr sz="2000" b="1"/>
            </a:lvl2pPr>
            <a:lvl3pPr marL="913737" indent="0">
              <a:buNone/>
              <a:defRPr sz="1800" b="1"/>
            </a:lvl3pPr>
            <a:lvl4pPr marL="1370604" indent="0">
              <a:buNone/>
              <a:defRPr sz="1500" b="1"/>
            </a:lvl4pPr>
            <a:lvl5pPr marL="1827473" indent="0">
              <a:buNone/>
              <a:defRPr sz="1500" b="1"/>
            </a:lvl5pPr>
            <a:lvl6pPr marL="2284340" indent="0">
              <a:buNone/>
              <a:defRPr sz="1500" b="1"/>
            </a:lvl6pPr>
            <a:lvl7pPr marL="2741207" indent="0">
              <a:buNone/>
              <a:defRPr sz="1500" b="1"/>
            </a:lvl7pPr>
            <a:lvl8pPr marL="3198073" indent="0">
              <a:buNone/>
              <a:defRPr sz="1500" b="1"/>
            </a:lvl8pPr>
            <a:lvl9pPr marL="3654943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19" y="1631157"/>
            <a:ext cx="42458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151338"/>
            <a:ext cx="424744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6" indent="0">
              <a:buNone/>
              <a:defRPr sz="2000" b="1"/>
            </a:lvl2pPr>
            <a:lvl3pPr marL="913737" indent="0">
              <a:buNone/>
              <a:defRPr sz="1800" b="1"/>
            </a:lvl3pPr>
            <a:lvl4pPr marL="1370604" indent="0">
              <a:buNone/>
              <a:defRPr sz="1500" b="1"/>
            </a:lvl4pPr>
            <a:lvl5pPr marL="1827473" indent="0">
              <a:buNone/>
              <a:defRPr sz="1500" b="1"/>
            </a:lvl5pPr>
            <a:lvl6pPr marL="2284340" indent="0">
              <a:buNone/>
              <a:defRPr sz="1500" b="1"/>
            </a:lvl6pPr>
            <a:lvl7pPr marL="2741207" indent="0">
              <a:buNone/>
              <a:defRPr sz="1500" b="1"/>
            </a:lvl7pPr>
            <a:lvl8pPr marL="3198073" indent="0">
              <a:buNone/>
              <a:defRPr sz="1500" b="1"/>
            </a:lvl8pPr>
            <a:lvl9pPr marL="3654943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631157"/>
            <a:ext cx="424744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F90732A5-463D-6849-8285-7B5F2ED81CDC}"/>
              </a:ext>
            </a:extLst>
          </p:cNvPr>
          <p:cNvSpPr/>
          <p:nvPr userDrawn="1"/>
        </p:nvSpPr>
        <p:spPr>
          <a:xfrm>
            <a:off x="5" y="4855468"/>
            <a:ext cx="9143998" cy="288032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09A57643-2F7B-BA41-A295-2E1673E27D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17" b="27914"/>
          <a:stretch/>
        </p:blipFill>
        <p:spPr>
          <a:xfrm>
            <a:off x="8526178" y="125175"/>
            <a:ext cx="438310" cy="504056"/>
          </a:xfrm>
          <a:prstGeom prst="rect">
            <a:avLst/>
          </a:prstGeom>
        </p:spPr>
      </p:pic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4CD9BCFA-8936-9A45-ABF2-50E56C1C5BE8}"/>
              </a:ext>
            </a:extLst>
          </p:cNvPr>
          <p:cNvSpPr txBox="1">
            <a:spLocks/>
          </p:cNvSpPr>
          <p:nvPr userDrawn="1"/>
        </p:nvSpPr>
        <p:spPr>
          <a:xfrm>
            <a:off x="8528889" y="4855468"/>
            <a:ext cx="553158" cy="288032"/>
          </a:xfrm>
          <a:prstGeom prst="rect">
            <a:avLst/>
          </a:prstGeom>
        </p:spPr>
        <p:txBody>
          <a:bodyPr vert="horz" lIns="109002" tIns="54504" rIns="109002" bIns="545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816113">
              <a:defRPr/>
            </a:pPr>
            <a:fld id="{681F2AD3-1712-49C2-8475-EF86190A8110}" type="slidenum">
              <a:rPr lang="en-US" sz="1100" b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algn="r" defTabSz="816113">
                <a:defRPr/>
              </a:pPr>
              <a:t>‹nr.›</a:t>
            </a:fld>
            <a:endParaRPr lang="en-MY" sz="11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1F0BBED-A91C-2C44-9012-0CD73CBF0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4855467"/>
            <a:ext cx="1571084" cy="282449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MY" dirty="0"/>
              <a:t>COPYRIGHT ISIWSC2023</a:t>
            </a:r>
          </a:p>
        </p:txBody>
      </p:sp>
      <p:sp>
        <p:nvSpPr>
          <p:cNvPr id="36" name="Rectangle 18">
            <a:extLst>
              <a:ext uri="{FF2B5EF4-FFF2-40B4-BE49-F238E27FC236}">
                <a16:creationId xmlns:a16="http://schemas.microsoft.com/office/drawing/2014/main" id="{0AF4A156-539A-2A45-9360-58073ED9F319}"/>
              </a:ext>
            </a:extLst>
          </p:cNvPr>
          <p:cNvSpPr/>
          <p:nvPr userDrawn="1"/>
        </p:nvSpPr>
        <p:spPr>
          <a:xfrm>
            <a:off x="1051" y="644678"/>
            <a:ext cx="1280160" cy="548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37" name="Rectangle 19">
            <a:extLst>
              <a:ext uri="{FF2B5EF4-FFF2-40B4-BE49-F238E27FC236}">
                <a16:creationId xmlns:a16="http://schemas.microsoft.com/office/drawing/2014/main" id="{2AFD0DF0-2E3A-3447-81E8-86E9C6774F7E}"/>
              </a:ext>
            </a:extLst>
          </p:cNvPr>
          <p:cNvSpPr/>
          <p:nvPr userDrawn="1"/>
        </p:nvSpPr>
        <p:spPr>
          <a:xfrm>
            <a:off x="1346200" y="644678"/>
            <a:ext cx="1280160" cy="54864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7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7" y="205979"/>
            <a:ext cx="8640961" cy="857250"/>
          </a:xfrm>
        </p:spPr>
        <p:txBody>
          <a:bodyPr>
            <a:normAutofit/>
          </a:bodyPr>
          <a:lstStyle>
            <a:lvl1pPr>
              <a:defRPr sz="3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E13B32B3-5130-634E-8DDD-F3C689A2F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17" b="27914"/>
          <a:stretch/>
        </p:blipFill>
        <p:spPr>
          <a:xfrm>
            <a:off x="8526178" y="125175"/>
            <a:ext cx="438310" cy="504056"/>
          </a:xfrm>
          <a:prstGeom prst="rect">
            <a:avLst/>
          </a:prstGeom>
        </p:spPr>
      </p:pic>
      <p:sp>
        <p:nvSpPr>
          <p:cNvPr id="23" name="Rechthoek 22">
            <a:extLst>
              <a:ext uri="{FF2B5EF4-FFF2-40B4-BE49-F238E27FC236}">
                <a16:creationId xmlns:a16="http://schemas.microsoft.com/office/drawing/2014/main" id="{A8F831B3-013A-2C43-B1DB-4A909AD2258A}"/>
              </a:ext>
            </a:extLst>
          </p:cNvPr>
          <p:cNvSpPr/>
          <p:nvPr userDrawn="1"/>
        </p:nvSpPr>
        <p:spPr>
          <a:xfrm>
            <a:off x="5" y="4855468"/>
            <a:ext cx="9143998" cy="288032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AC1C6CC0-0DD4-FB44-975E-C3550ECA55A8}"/>
              </a:ext>
            </a:extLst>
          </p:cNvPr>
          <p:cNvSpPr txBox="1">
            <a:spLocks/>
          </p:cNvSpPr>
          <p:nvPr userDrawn="1"/>
        </p:nvSpPr>
        <p:spPr>
          <a:xfrm>
            <a:off x="8528889" y="4855468"/>
            <a:ext cx="553158" cy="288032"/>
          </a:xfrm>
          <a:prstGeom prst="rect">
            <a:avLst/>
          </a:prstGeom>
        </p:spPr>
        <p:txBody>
          <a:bodyPr vert="horz" lIns="109002" tIns="54504" rIns="109002" bIns="545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816113">
              <a:defRPr/>
            </a:pPr>
            <a:fld id="{681F2AD3-1712-49C2-8475-EF86190A8110}" type="slidenum">
              <a:rPr lang="en-US" sz="1100" b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algn="r" defTabSz="816113">
                <a:defRPr/>
              </a:pPr>
              <a:t>‹nr.›</a:t>
            </a:fld>
            <a:endParaRPr lang="en-MY" sz="11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E2DA2D3D-4E77-6148-B4F8-B113521F1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4855467"/>
            <a:ext cx="1571084" cy="282449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MY" dirty="0"/>
              <a:t>COPYRIGHT ISIWSC2023</a:t>
            </a:r>
          </a:p>
        </p:txBody>
      </p:sp>
    </p:spTree>
    <p:extLst>
      <p:ext uri="{BB962C8B-B14F-4D97-AF65-F5344CB8AC3E}">
        <p14:creationId xmlns:p14="http://schemas.microsoft.com/office/powerpoint/2010/main" val="369504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7" y="204787"/>
            <a:ext cx="3214000" cy="8715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4"/>
            <a:ext cx="5111750" cy="4389835"/>
          </a:xfrm>
        </p:spPr>
        <p:txBody>
          <a:bodyPr/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18" y="1491630"/>
            <a:ext cx="3213999" cy="3102995"/>
          </a:xfrm>
        </p:spPr>
        <p:txBody>
          <a:bodyPr/>
          <a:lstStyle>
            <a:lvl1pPr marL="0" indent="0">
              <a:buNone/>
              <a:defRPr sz="1400"/>
            </a:lvl1pPr>
            <a:lvl2pPr marL="456866" indent="0">
              <a:buNone/>
              <a:defRPr sz="1200"/>
            </a:lvl2pPr>
            <a:lvl3pPr marL="913737" indent="0">
              <a:buNone/>
              <a:defRPr sz="1000"/>
            </a:lvl3pPr>
            <a:lvl4pPr marL="1370604" indent="0">
              <a:buNone/>
              <a:defRPr sz="1000"/>
            </a:lvl4pPr>
            <a:lvl5pPr marL="1827473" indent="0">
              <a:buNone/>
              <a:defRPr sz="1000"/>
            </a:lvl5pPr>
            <a:lvl6pPr marL="2284340" indent="0">
              <a:buNone/>
              <a:defRPr sz="1000"/>
            </a:lvl6pPr>
            <a:lvl7pPr marL="2741207" indent="0">
              <a:buNone/>
              <a:defRPr sz="1000"/>
            </a:lvl7pPr>
            <a:lvl8pPr marL="3198073" indent="0">
              <a:buNone/>
              <a:defRPr sz="1000"/>
            </a:lvl8pPr>
            <a:lvl9pPr marL="365494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31500A1D-F5B9-A044-93F3-49C41CCD7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17" b="27914"/>
          <a:stretch/>
        </p:blipFill>
        <p:spPr>
          <a:xfrm>
            <a:off x="8526178" y="125175"/>
            <a:ext cx="438310" cy="504056"/>
          </a:xfrm>
          <a:prstGeom prst="rect">
            <a:avLst/>
          </a:prstGeom>
        </p:spPr>
      </p:pic>
      <p:sp>
        <p:nvSpPr>
          <p:cNvPr id="27" name="Rechthoek 26">
            <a:extLst>
              <a:ext uri="{FF2B5EF4-FFF2-40B4-BE49-F238E27FC236}">
                <a16:creationId xmlns:a16="http://schemas.microsoft.com/office/drawing/2014/main" id="{028D5D01-0BC8-7641-BD0B-FC8B9902B33D}"/>
              </a:ext>
            </a:extLst>
          </p:cNvPr>
          <p:cNvSpPr/>
          <p:nvPr userDrawn="1"/>
        </p:nvSpPr>
        <p:spPr>
          <a:xfrm>
            <a:off x="5" y="4855468"/>
            <a:ext cx="9143998" cy="288032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2EF3EAA9-2992-064D-9B69-475540DFA442}"/>
              </a:ext>
            </a:extLst>
          </p:cNvPr>
          <p:cNvSpPr txBox="1">
            <a:spLocks/>
          </p:cNvSpPr>
          <p:nvPr userDrawn="1"/>
        </p:nvSpPr>
        <p:spPr>
          <a:xfrm>
            <a:off x="8528889" y="4855468"/>
            <a:ext cx="553158" cy="288032"/>
          </a:xfrm>
          <a:prstGeom prst="rect">
            <a:avLst/>
          </a:prstGeom>
        </p:spPr>
        <p:txBody>
          <a:bodyPr vert="horz" lIns="109002" tIns="54504" rIns="109002" bIns="545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816113">
              <a:defRPr/>
            </a:pPr>
            <a:fld id="{681F2AD3-1712-49C2-8475-EF86190A8110}" type="slidenum">
              <a:rPr lang="en-US" sz="1100" b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algn="r" defTabSz="816113">
                <a:defRPr/>
              </a:pPr>
              <a:t>‹nr.›</a:t>
            </a:fld>
            <a:endParaRPr lang="en-MY" sz="11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1F04BDF9-D471-0D4A-AE22-2FED4B883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4855467"/>
            <a:ext cx="1571084" cy="282449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MY" dirty="0"/>
              <a:t>COPYRIGHT ISIWSC2023</a:t>
            </a:r>
          </a:p>
        </p:txBody>
      </p:sp>
    </p:spTree>
    <p:extLst>
      <p:ext uri="{BB962C8B-B14F-4D97-AF65-F5344CB8AC3E}">
        <p14:creationId xmlns:p14="http://schemas.microsoft.com/office/powerpoint/2010/main" val="3117916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7" y="204787"/>
            <a:ext cx="3214000" cy="8715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4"/>
            <a:ext cx="5111750" cy="4389835"/>
          </a:xfrm>
        </p:spPr>
        <p:txBody>
          <a:bodyPr/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18" y="1491630"/>
            <a:ext cx="3213999" cy="3102995"/>
          </a:xfrm>
        </p:spPr>
        <p:txBody>
          <a:bodyPr/>
          <a:lstStyle>
            <a:lvl1pPr marL="0" indent="0">
              <a:buNone/>
              <a:defRPr sz="1400"/>
            </a:lvl1pPr>
            <a:lvl2pPr marL="456866" indent="0">
              <a:buNone/>
              <a:defRPr sz="1200"/>
            </a:lvl2pPr>
            <a:lvl3pPr marL="913737" indent="0">
              <a:buNone/>
              <a:defRPr sz="1000"/>
            </a:lvl3pPr>
            <a:lvl4pPr marL="1370604" indent="0">
              <a:buNone/>
              <a:defRPr sz="1000"/>
            </a:lvl4pPr>
            <a:lvl5pPr marL="1827473" indent="0">
              <a:buNone/>
              <a:defRPr sz="1000"/>
            </a:lvl5pPr>
            <a:lvl6pPr marL="2284340" indent="0">
              <a:buNone/>
              <a:defRPr sz="1000"/>
            </a:lvl6pPr>
            <a:lvl7pPr marL="2741207" indent="0">
              <a:buNone/>
              <a:defRPr sz="1000"/>
            </a:lvl7pPr>
            <a:lvl8pPr marL="3198073" indent="0">
              <a:buNone/>
              <a:defRPr sz="1000"/>
            </a:lvl8pPr>
            <a:lvl9pPr marL="365494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31500A1D-F5B9-A044-93F3-49C41CCD7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17" b="27914"/>
          <a:stretch/>
        </p:blipFill>
        <p:spPr>
          <a:xfrm>
            <a:off x="8526178" y="125175"/>
            <a:ext cx="438310" cy="504056"/>
          </a:xfrm>
          <a:prstGeom prst="rect">
            <a:avLst/>
          </a:prstGeom>
        </p:spPr>
      </p:pic>
      <p:sp>
        <p:nvSpPr>
          <p:cNvPr id="27" name="Rechthoek 26">
            <a:extLst>
              <a:ext uri="{FF2B5EF4-FFF2-40B4-BE49-F238E27FC236}">
                <a16:creationId xmlns:a16="http://schemas.microsoft.com/office/drawing/2014/main" id="{028D5D01-0BC8-7641-BD0B-FC8B9902B33D}"/>
              </a:ext>
            </a:extLst>
          </p:cNvPr>
          <p:cNvSpPr/>
          <p:nvPr userDrawn="1"/>
        </p:nvSpPr>
        <p:spPr>
          <a:xfrm>
            <a:off x="5" y="4855468"/>
            <a:ext cx="9143998" cy="288032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2EF3EAA9-2992-064D-9B69-475540DFA442}"/>
              </a:ext>
            </a:extLst>
          </p:cNvPr>
          <p:cNvSpPr txBox="1">
            <a:spLocks/>
          </p:cNvSpPr>
          <p:nvPr userDrawn="1"/>
        </p:nvSpPr>
        <p:spPr>
          <a:xfrm>
            <a:off x="8528889" y="4855468"/>
            <a:ext cx="553158" cy="288032"/>
          </a:xfrm>
          <a:prstGeom prst="rect">
            <a:avLst/>
          </a:prstGeom>
        </p:spPr>
        <p:txBody>
          <a:bodyPr vert="horz" lIns="109002" tIns="54504" rIns="109002" bIns="545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816113">
              <a:defRPr/>
            </a:pPr>
            <a:fld id="{681F2AD3-1712-49C2-8475-EF86190A8110}" type="slidenum">
              <a:rPr lang="en-US" sz="1100" b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algn="r" defTabSz="816113">
                <a:defRPr/>
              </a:pPr>
              <a:t>‹nr.›</a:t>
            </a:fld>
            <a:endParaRPr lang="en-MY" sz="11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1F04BDF9-D471-0D4A-AE22-2FED4B883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4855467"/>
            <a:ext cx="1571084" cy="282449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MY" dirty="0"/>
              <a:t>COPYRIGHT ISIWSC2023</a:t>
            </a:r>
          </a:p>
        </p:txBody>
      </p:sp>
    </p:spTree>
    <p:extLst>
      <p:ext uri="{BB962C8B-B14F-4D97-AF65-F5344CB8AC3E}">
        <p14:creationId xmlns:p14="http://schemas.microsoft.com/office/powerpoint/2010/main" val="2335682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866" indent="0">
              <a:buNone/>
              <a:defRPr sz="2800"/>
            </a:lvl2pPr>
            <a:lvl3pPr marL="913737" indent="0">
              <a:buNone/>
              <a:defRPr sz="2400"/>
            </a:lvl3pPr>
            <a:lvl4pPr marL="1370604" indent="0">
              <a:buNone/>
              <a:defRPr sz="2000"/>
            </a:lvl4pPr>
            <a:lvl5pPr marL="1827473" indent="0">
              <a:buNone/>
              <a:defRPr sz="2000"/>
            </a:lvl5pPr>
            <a:lvl6pPr marL="2284340" indent="0">
              <a:buNone/>
              <a:defRPr sz="2000"/>
            </a:lvl6pPr>
            <a:lvl7pPr marL="2741207" indent="0">
              <a:buNone/>
              <a:defRPr sz="2000"/>
            </a:lvl7pPr>
            <a:lvl8pPr marL="3198073" indent="0">
              <a:buNone/>
              <a:defRPr sz="2000"/>
            </a:lvl8pPr>
            <a:lvl9pPr marL="365494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866" indent="0">
              <a:buNone/>
              <a:defRPr sz="1200"/>
            </a:lvl2pPr>
            <a:lvl3pPr marL="913737" indent="0">
              <a:buNone/>
              <a:defRPr sz="1000"/>
            </a:lvl3pPr>
            <a:lvl4pPr marL="1370604" indent="0">
              <a:buNone/>
              <a:defRPr sz="1000"/>
            </a:lvl4pPr>
            <a:lvl5pPr marL="1827473" indent="0">
              <a:buNone/>
              <a:defRPr sz="1000"/>
            </a:lvl5pPr>
            <a:lvl6pPr marL="2284340" indent="0">
              <a:buNone/>
              <a:defRPr sz="1000"/>
            </a:lvl6pPr>
            <a:lvl7pPr marL="2741207" indent="0">
              <a:buNone/>
              <a:defRPr sz="1000"/>
            </a:lvl7pPr>
            <a:lvl8pPr marL="3198073" indent="0">
              <a:buNone/>
              <a:defRPr sz="1000"/>
            </a:lvl8pPr>
            <a:lvl9pPr marL="365494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DCE7F93A-4E30-3B47-BA38-05BA186462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17" b="27914"/>
          <a:stretch/>
        </p:blipFill>
        <p:spPr>
          <a:xfrm>
            <a:off x="8526178" y="125175"/>
            <a:ext cx="438310" cy="504056"/>
          </a:xfrm>
          <a:prstGeom prst="rect">
            <a:avLst/>
          </a:prstGeom>
        </p:spPr>
      </p:pic>
      <p:sp>
        <p:nvSpPr>
          <p:cNvPr id="25" name="Rechthoek 24">
            <a:extLst>
              <a:ext uri="{FF2B5EF4-FFF2-40B4-BE49-F238E27FC236}">
                <a16:creationId xmlns:a16="http://schemas.microsoft.com/office/drawing/2014/main" id="{DD8E6544-2C3F-674B-B8EA-B799DE0EEE7E}"/>
              </a:ext>
            </a:extLst>
          </p:cNvPr>
          <p:cNvSpPr/>
          <p:nvPr userDrawn="1"/>
        </p:nvSpPr>
        <p:spPr>
          <a:xfrm>
            <a:off x="5" y="4855468"/>
            <a:ext cx="9143998" cy="288032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4BCB8277-DCFD-D241-B68D-B4D128DAB637}"/>
              </a:ext>
            </a:extLst>
          </p:cNvPr>
          <p:cNvSpPr txBox="1">
            <a:spLocks/>
          </p:cNvSpPr>
          <p:nvPr userDrawn="1"/>
        </p:nvSpPr>
        <p:spPr>
          <a:xfrm>
            <a:off x="8528889" y="4855468"/>
            <a:ext cx="553158" cy="288032"/>
          </a:xfrm>
          <a:prstGeom prst="rect">
            <a:avLst/>
          </a:prstGeom>
        </p:spPr>
        <p:txBody>
          <a:bodyPr vert="horz" lIns="109002" tIns="54504" rIns="109002" bIns="545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816113">
              <a:defRPr/>
            </a:pPr>
            <a:fld id="{681F2AD3-1712-49C2-8475-EF86190A8110}" type="slidenum">
              <a:rPr lang="en-US" sz="1100" b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algn="r" defTabSz="816113">
                <a:defRPr/>
              </a:pPr>
              <a:t>‹nr.›</a:t>
            </a:fld>
            <a:endParaRPr lang="en-MY" sz="11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CBDF184B-CFEB-274F-964C-51E9F0E99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4855467"/>
            <a:ext cx="1571084" cy="282449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MY" dirty="0"/>
              <a:t>COPYRIGHT ISIWSC2023</a:t>
            </a:r>
          </a:p>
        </p:txBody>
      </p:sp>
    </p:spTree>
    <p:extLst>
      <p:ext uri="{BB962C8B-B14F-4D97-AF65-F5344CB8AC3E}">
        <p14:creationId xmlns:p14="http://schemas.microsoft.com/office/powerpoint/2010/main" val="3821008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8" y="52411"/>
            <a:ext cx="7995498" cy="565571"/>
          </a:xfrm>
        </p:spPr>
        <p:txBody>
          <a:bodyPr>
            <a:normAutofit/>
          </a:bodyPr>
          <a:lstStyle>
            <a:lvl1pPr algn="l">
              <a:defRPr sz="3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517" y="1200152"/>
            <a:ext cx="8640961" cy="339447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E6CDEB82-7322-7E47-B9E9-09774FC6B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17" b="27914"/>
          <a:stretch/>
        </p:blipFill>
        <p:spPr>
          <a:xfrm>
            <a:off x="8526178" y="125175"/>
            <a:ext cx="438310" cy="504056"/>
          </a:xfrm>
          <a:prstGeom prst="rect">
            <a:avLst/>
          </a:prstGeom>
        </p:spPr>
      </p:pic>
      <p:sp>
        <p:nvSpPr>
          <p:cNvPr id="26" name="Rechthoek 25">
            <a:extLst>
              <a:ext uri="{FF2B5EF4-FFF2-40B4-BE49-F238E27FC236}">
                <a16:creationId xmlns:a16="http://schemas.microsoft.com/office/drawing/2014/main" id="{7D10443C-B4E7-7244-B627-8D101406AD71}"/>
              </a:ext>
            </a:extLst>
          </p:cNvPr>
          <p:cNvSpPr/>
          <p:nvPr userDrawn="1"/>
        </p:nvSpPr>
        <p:spPr>
          <a:xfrm>
            <a:off x="5" y="4855468"/>
            <a:ext cx="9143998" cy="288032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49347EF-830F-E24C-A9FD-E106A60BE2E7}"/>
              </a:ext>
            </a:extLst>
          </p:cNvPr>
          <p:cNvSpPr txBox="1">
            <a:spLocks/>
          </p:cNvSpPr>
          <p:nvPr userDrawn="1"/>
        </p:nvSpPr>
        <p:spPr>
          <a:xfrm>
            <a:off x="8528889" y="4855468"/>
            <a:ext cx="553158" cy="288032"/>
          </a:xfrm>
          <a:prstGeom prst="rect">
            <a:avLst/>
          </a:prstGeom>
        </p:spPr>
        <p:txBody>
          <a:bodyPr vert="horz" lIns="109002" tIns="54504" rIns="109002" bIns="545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816113">
              <a:defRPr/>
            </a:pPr>
            <a:fld id="{681F2AD3-1712-49C2-8475-EF86190A8110}" type="slidenum">
              <a:rPr lang="en-US" sz="1100" b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algn="r" defTabSz="816113">
                <a:defRPr/>
              </a:pPr>
              <a:t>‹nr.›</a:t>
            </a:fld>
            <a:endParaRPr lang="en-MY" sz="11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4352242E-947D-A245-A675-F560ED685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4855467"/>
            <a:ext cx="1571084" cy="282449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MY" dirty="0"/>
              <a:t>COPYRIGHT ISIWSC2023</a:t>
            </a: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1C52D6D1-C9F6-D34A-BC39-DE980478FF71}"/>
              </a:ext>
            </a:extLst>
          </p:cNvPr>
          <p:cNvSpPr/>
          <p:nvPr userDrawn="1"/>
        </p:nvSpPr>
        <p:spPr>
          <a:xfrm>
            <a:off x="1051" y="644678"/>
            <a:ext cx="1280160" cy="548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34" name="Rectangle 19">
            <a:extLst>
              <a:ext uri="{FF2B5EF4-FFF2-40B4-BE49-F238E27FC236}">
                <a16:creationId xmlns:a16="http://schemas.microsoft.com/office/drawing/2014/main" id="{6C612EB0-11B9-2B4E-BC9F-95B7B5B9CF72}"/>
              </a:ext>
            </a:extLst>
          </p:cNvPr>
          <p:cNvSpPr/>
          <p:nvPr userDrawn="1"/>
        </p:nvSpPr>
        <p:spPr>
          <a:xfrm>
            <a:off x="1346200" y="644678"/>
            <a:ext cx="1280160" cy="54864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17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8" y="52411"/>
            <a:ext cx="7995498" cy="565571"/>
          </a:xfrm>
        </p:spPr>
        <p:txBody>
          <a:bodyPr>
            <a:normAutofit/>
          </a:bodyPr>
          <a:lstStyle>
            <a:lvl1pPr algn="l">
              <a:defRPr sz="3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517" y="1200152"/>
            <a:ext cx="8640961" cy="339447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E6CDEB82-7322-7E47-B9E9-09774FC6B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17" b="27914"/>
          <a:stretch/>
        </p:blipFill>
        <p:spPr>
          <a:xfrm>
            <a:off x="8526178" y="125175"/>
            <a:ext cx="438310" cy="504056"/>
          </a:xfrm>
          <a:prstGeom prst="rect">
            <a:avLst/>
          </a:prstGeom>
        </p:spPr>
      </p:pic>
      <p:sp>
        <p:nvSpPr>
          <p:cNvPr id="26" name="Rechthoek 25">
            <a:extLst>
              <a:ext uri="{FF2B5EF4-FFF2-40B4-BE49-F238E27FC236}">
                <a16:creationId xmlns:a16="http://schemas.microsoft.com/office/drawing/2014/main" id="{7D10443C-B4E7-7244-B627-8D101406AD71}"/>
              </a:ext>
            </a:extLst>
          </p:cNvPr>
          <p:cNvSpPr/>
          <p:nvPr userDrawn="1"/>
        </p:nvSpPr>
        <p:spPr>
          <a:xfrm>
            <a:off x="5" y="4855468"/>
            <a:ext cx="9143998" cy="288032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49347EF-830F-E24C-A9FD-E106A60BE2E7}"/>
              </a:ext>
            </a:extLst>
          </p:cNvPr>
          <p:cNvSpPr txBox="1">
            <a:spLocks/>
          </p:cNvSpPr>
          <p:nvPr userDrawn="1"/>
        </p:nvSpPr>
        <p:spPr>
          <a:xfrm>
            <a:off x="8528889" y="4855468"/>
            <a:ext cx="553158" cy="288032"/>
          </a:xfrm>
          <a:prstGeom prst="rect">
            <a:avLst/>
          </a:prstGeom>
        </p:spPr>
        <p:txBody>
          <a:bodyPr vert="horz" lIns="109002" tIns="54504" rIns="109002" bIns="545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816113">
              <a:defRPr/>
            </a:pPr>
            <a:fld id="{681F2AD3-1712-49C2-8475-EF86190A8110}" type="slidenum">
              <a:rPr lang="en-US" sz="1100" b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algn="r" defTabSz="816113">
                <a:defRPr/>
              </a:pPr>
              <a:t>‹nr.›</a:t>
            </a:fld>
            <a:endParaRPr lang="en-MY" sz="11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4352242E-947D-A245-A675-F560ED685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4855467"/>
            <a:ext cx="1571084" cy="282449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MY" dirty="0"/>
              <a:t>COPYRIGHT ISIWSC2023</a:t>
            </a:r>
          </a:p>
        </p:txBody>
      </p:sp>
    </p:spTree>
    <p:extLst>
      <p:ext uri="{BB962C8B-B14F-4D97-AF65-F5344CB8AC3E}">
        <p14:creationId xmlns:p14="http://schemas.microsoft.com/office/powerpoint/2010/main" val="2075736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154783"/>
            <a:ext cx="2263079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517" y="154783"/>
            <a:ext cx="6225483" cy="329088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8FCCBE5F-B6E2-064A-8860-1F334BE6BF17}"/>
              </a:ext>
            </a:extLst>
          </p:cNvPr>
          <p:cNvSpPr/>
          <p:nvPr userDrawn="1"/>
        </p:nvSpPr>
        <p:spPr>
          <a:xfrm>
            <a:off x="5" y="4855468"/>
            <a:ext cx="9143998" cy="288032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DA33FE5A-1D73-374A-B0EC-CBAB830FE8D2}"/>
              </a:ext>
            </a:extLst>
          </p:cNvPr>
          <p:cNvSpPr txBox="1">
            <a:spLocks/>
          </p:cNvSpPr>
          <p:nvPr userDrawn="1"/>
        </p:nvSpPr>
        <p:spPr>
          <a:xfrm>
            <a:off x="8528889" y="4855468"/>
            <a:ext cx="553158" cy="288032"/>
          </a:xfrm>
          <a:prstGeom prst="rect">
            <a:avLst/>
          </a:prstGeom>
        </p:spPr>
        <p:txBody>
          <a:bodyPr vert="horz" lIns="109002" tIns="54504" rIns="109002" bIns="545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816113">
              <a:defRPr/>
            </a:pPr>
            <a:fld id="{681F2AD3-1712-49C2-8475-EF86190A8110}" type="slidenum">
              <a:rPr lang="en-US" sz="1100" b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algn="r" defTabSz="816113">
                <a:defRPr/>
              </a:pPr>
              <a:t>‹nr.›</a:t>
            </a:fld>
            <a:endParaRPr lang="en-MY" sz="11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A3552AB1-F70F-E34E-92A3-ED2C54C30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4855467"/>
            <a:ext cx="1571084" cy="282449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MY" dirty="0"/>
              <a:t>COPYRIGHT ISIWSC2023</a:t>
            </a:r>
          </a:p>
        </p:txBody>
      </p:sp>
    </p:spTree>
    <p:extLst>
      <p:ext uri="{BB962C8B-B14F-4D97-AF65-F5344CB8AC3E}">
        <p14:creationId xmlns:p14="http://schemas.microsoft.com/office/powerpoint/2010/main" val="3261934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>
            <a:extLst>
              <a:ext uri="{FF2B5EF4-FFF2-40B4-BE49-F238E27FC236}">
                <a16:creationId xmlns:a16="http://schemas.microsoft.com/office/drawing/2014/main" id="{9EDEDDF3-C381-8A48-AD98-811225C4A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17" b="27914"/>
          <a:stretch/>
        </p:blipFill>
        <p:spPr>
          <a:xfrm>
            <a:off x="8526178" y="125175"/>
            <a:ext cx="438310" cy="504056"/>
          </a:xfrm>
          <a:prstGeom prst="rect">
            <a:avLst/>
          </a:prstGeom>
        </p:spPr>
      </p:pic>
      <p:sp>
        <p:nvSpPr>
          <p:cNvPr id="22" name="Rechthoek 21">
            <a:extLst>
              <a:ext uri="{FF2B5EF4-FFF2-40B4-BE49-F238E27FC236}">
                <a16:creationId xmlns:a16="http://schemas.microsoft.com/office/drawing/2014/main" id="{B0BC52EA-ECE1-714C-B89F-AB2B06EF7800}"/>
              </a:ext>
            </a:extLst>
          </p:cNvPr>
          <p:cNvSpPr/>
          <p:nvPr userDrawn="1"/>
        </p:nvSpPr>
        <p:spPr>
          <a:xfrm>
            <a:off x="5" y="4855468"/>
            <a:ext cx="9143998" cy="288032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A46FD7AD-7B5A-574D-88D9-21FB72617B6C}"/>
              </a:ext>
            </a:extLst>
          </p:cNvPr>
          <p:cNvSpPr txBox="1">
            <a:spLocks/>
          </p:cNvSpPr>
          <p:nvPr userDrawn="1"/>
        </p:nvSpPr>
        <p:spPr>
          <a:xfrm>
            <a:off x="8528889" y="4855468"/>
            <a:ext cx="553158" cy="288032"/>
          </a:xfrm>
          <a:prstGeom prst="rect">
            <a:avLst/>
          </a:prstGeom>
        </p:spPr>
        <p:txBody>
          <a:bodyPr vert="horz" lIns="109002" tIns="54504" rIns="109002" bIns="545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816113">
              <a:defRPr/>
            </a:pPr>
            <a:fld id="{681F2AD3-1712-49C2-8475-EF86190A8110}" type="slidenum">
              <a:rPr lang="en-US" sz="1100" b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algn="r" defTabSz="816113">
                <a:defRPr/>
              </a:pPr>
              <a:t>‹nr.›</a:t>
            </a:fld>
            <a:endParaRPr lang="en-MY" sz="11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0A9F441D-C70A-1545-A802-B6B9FC070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4855467"/>
            <a:ext cx="1571084" cy="282449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MY" dirty="0"/>
              <a:t>COPYRIGHT ISIWSC2023</a:t>
            </a:r>
          </a:p>
        </p:txBody>
      </p:sp>
    </p:spTree>
    <p:extLst>
      <p:ext uri="{BB962C8B-B14F-4D97-AF65-F5344CB8AC3E}">
        <p14:creationId xmlns:p14="http://schemas.microsoft.com/office/powerpoint/2010/main" val="396888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4C143A4C-B53C-4927-A72D-9BFC748F5D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18" y="54864"/>
            <a:ext cx="8064897" cy="644678"/>
          </a:xfrm>
        </p:spPr>
        <p:txBody>
          <a:bodyPr anchor="t">
            <a:noAutofit/>
          </a:bodyPr>
          <a:lstStyle>
            <a:lvl1pPr algn="l">
              <a:defRPr sz="3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68D21D36-043E-0B49-A815-0F6A551F9854}"/>
              </a:ext>
            </a:extLst>
          </p:cNvPr>
          <p:cNvSpPr/>
          <p:nvPr userDrawn="1"/>
        </p:nvSpPr>
        <p:spPr>
          <a:xfrm>
            <a:off x="1051" y="644678"/>
            <a:ext cx="1280160" cy="548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C3AA4E77-CB96-A845-BF01-0CF913FAA4F2}"/>
              </a:ext>
            </a:extLst>
          </p:cNvPr>
          <p:cNvSpPr/>
          <p:nvPr userDrawn="1"/>
        </p:nvSpPr>
        <p:spPr>
          <a:xfrm>
            <a:off x="1346200" y="644678"/>
            <a:ext cx="1280160" cy="54864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28C053B5-EC2A-C04E-82AE-5DBC958A08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17" b="27914"/>
          <a:stretch/>
        </p:blipFill>
        <p:spPr>
          <a:xfrm>
            <a:off x="8526178" y="125175"/>
            <a:ext cx="438310" cy="504056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0CB64163-B365-F94C-A648-90F6CA796D29}"/>
              </a:ext>
            </a:extLst>
          </p:cNvPr>
          <p:cNvSpPr/>
          <p:nvPr userDrawn="1"/>
        </p:nvSpPr>
        <p:spPr>
          <a:xfrm>
            <a:off x="5" y="4855468"/>
            <a:ext cx="9143998" cy="288032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1E105C3B-8FA8-E14F-96A6-17B16591C6FC}"/>
              </a:ext>
            </a:extLst>
          </p:cNvPr>
          <p:cNvSpPr txBox="1">
            <a:spLocks/>
          </p:cNvSpPr>
          <p:nvPr userDrawn="1"/>
        </p:nvSpPr>
        <p:spPr>
          <a:xfrm>
            <a:off x="8528889" y="4855468"/>
            <a:ext cx="553158" cy="288032"/>
          </a:xfrm>
          <a:prstGeom prst="rect">
            <a:avLst/>
          </a:prstGeom>
        </p:spPr>
        <p:txBody>
          <a:bodyPr vert="horz" lIns="109002" tIns="54504" rIns="109002" bIns="545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816113">
              <a:defRPr/>
            </a:pPr>
            <a:fld id="{681F2AD3-1712-49C2-8475-EF86190A8110}" type="slidenum">
              <a:rPr lang="en-US" sz="1100" b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algn="r" defTabSz="816113">
                <a:defRPr/>
              </a:pPr>
              <a:t>‹nr.›</a:t>
            </a:fld>
            <a:endParaRPr lang="en-MY" sz="11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2DA90903-3C6F-3547-9B49-E9824A24E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4855467"/>
            <a:ext cx="1571084" cy="282449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MY" dirty="0"/>
              <a:t>COPYRIGHT ISIWSC2023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9B469B-2F95-CD4A-82D9-E9552829F74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51518" y="987574"/>
            <a:ext cx="8640962" cy="3672408"/>
          </a:xfrm>
        </p:spPr>
        <p:txBody>
          <a:bodyPr/>
          <a:lstStyle>
            <a:lvl1pPr marL="0" indent="0">
              <a:buNone/>
              <a:defRPr/>
            </a:lvl1pPr>
            <a:lvl2pPr marL="456868" indent="0">
              <a:buNone/>
              <a:defRPr/>
            </a:lvl2pPr>
            <a:lvl3pPr marL="913738" indent="0">
              <a:buNone/>
              <a:defRPr/>
            </a:lvl3pPr>
            <a:lvl4pPr marL="1370604" indent="0">
              <a:buNone/>
              <a:defRPr/>
            </a:lvl4pPr>
            <a:lvl5pPr marL="182747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1028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7852E5F-B8C6-F746-9172-237E5981EC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17" b="27914"/>
          <a:stretch/>
        </p:blipFill>
        <p:spPr>
          <a:xfrm>
            <a:off x="8526178" y="125175"/>
            <a:ext cx="438310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02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600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bg>
      <p:bgPr>
        <a:solidFill>
          <a:srgbClr val="E63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CD23C07-A9D8-E849-AD2C-18A566EF6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1598"/>
          <a:stretch/>
        </p:blipFill>
        <p:spPr>
          <a:xfrm>
            <a:off x="8522297" y="125175"/>
            <a:ext cx="531413" cy="50405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4EBCBA4-CAEF-7548-8A38-01A29CF95C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01226" y="734673"/>
            <a:ext cx="334585" cy="33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1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bg>
      <p:bgPr>
        <a:solidFill>
          <a:srgbClr val="0000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28C4300-66F1-934B-AB89-D031F577D0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1598"/>
          <a:stretch/>
        </p:blipFill>
        <p:spPr>
          <a:xfrm>
            <a:off x="8522297" y="125175"/>
            <a:ext cx="531413" cy="50405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5283400-BF62-DF42-BBBF-FAEDF65D2E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01226" y="734673"/>
            <a:ext cx="334585" cy="33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4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">
    <p:bg>
      <p:bgPr>
        <a:solidFill>
          <a:srgbClr val="3505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A93FD77-DCD8-7643-8563-6C2C155E7E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1598"/>
          <a:stretch/>
        </p:blipFill>
        <p:spPr>
          <a:xfrm>
            <a:off x="8522297" y="125175"/>
            <a:ext cx="531413" cy="50405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EEB8EE7-4D7C-AE40-9EC6-0B97D783E2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01226" y="734673"/>
            <a:ext cx="334585" cy="33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7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4C143A4C-B53C-4927-A72D-9BFC748F5D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18" y="54864"/>
            <a:ext cx="8064897" cy="644678"/>
          </a:xfrm>
        </p:spPr>
        <p:txBody>
          <a:bodyPr anchor="t">
            <a:noAutofit/>
          </a:bodyPr>
          <a:lstStyle>
            <a:lvl1pPr algn="l">
              <a:defRPr sz="3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68D21D36-043E-0B49-A815-0F6A551F9854}"/>
              </a:ext>
            </a:extLst>
          </p:cNvPr>
          <p:cNvSpPr/>
          <p:nvPr userDrawn="1"/>
        </p:nvSpPr>
        <p:spPr>
          <a:xfrm>
            <a:off x="1051" y="644678"/>
            <a:ext cx="1280160" cy="548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C3AA4E77-CB96-A845-BF01-0CF913FAA4F2}"/>
              </a:ext>
            </a:extLst>
          </p:cNvPr>
          <p:cNvSpPr/>
          <p:nvPr userDrawn="1"/>
        </p:nvSpPr>
        <p:spPr>
          <a:xfrm>
            <a:off x="1346200" y="644678"/>
            <a:ext cx="1280160" cy="54864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28C053B5-EC2A-C04E-82AE-5DBC958A08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17" b="27914"/>
          <a:stretch/>
        </p:blipFill>
        <p:spPr>
          <a:xfrm>
            <a:off x="8526178" y="125175"/>
            <a:ext cx="438310" cy="504056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0CB64163-B365-F94C-A648-90F6CA796D29}"/>
              </a:ext>
            </a:extLst>
          </p:cNvPr>
          <p:cNvSpPr/>
          <p:nvPr userDrawn="1"/>
        </p:nvSpPr>
        <p:spPr>
          <a:xfrm>
            <a:off x="5" y="4855468"/>
            <a:ext cx="9143998" cy="288032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1E105C3B-8FA8-E14F-96A6-17B16591C6FC}"/>
              </a:ext>
            </a:extLst>
          </p:cNvPr>
          <p:cNvSpPr txBox="1">
            <a:spLocks/>
          </p:cNvSpPr>
          <p:nvPr userDrawn="1"/>
        </p:nvSpPr>
        <p:spPr>
          <a:xfrm>
            <a:off x="8528889" y="4855468"/>
            <a:ext cx="553158" cy="288032"/>
          </a:xfrm>
          <a:prstGeom prst="rect">
            <a:avLst/>
          </a:prstGeom>
        </p:spPr>
        <p:txBody>
          <a:bodyPr vert="horz" lIns="109002" tIns="54504" rIns="109002" bIns="545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816113">
              <a:defRPr/>
            </a:pPr>
            <a:fld id="{681F2AD3-1712-49C2-8475-EF86190A8110}" type="slidenum">
              <a:rPr lang="en-US" sz="1100" b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algn="r" defTabSz="816113">
                <a:defRPr/>
              </a:pPr>
              <a:t>‹nr.›</a:t>
            </a:fld>
            <a:endParaRPr lang="en-MY" sz="11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2DA90903-3C6F-3547-9B49-E9824A24E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4855467"/>
            <a:ext cx="1571084" cy="282449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MY" dirty="0"/>
              <a:t>COPYRIGHT ISIWSC2023</a:t>
            </a:r>
          </a:p>
        </p:txBody>
      </p:sp>
    </p:spTree>
    <p:extLst>
      <p:ext uri="{BB962C8B-B14F-4D97-AF65-F5344CB8AC3E}">
        <p14:creationId xmlns:p14="http://schemas.microsoft.com/office/powerpoint/2010/main" val="95556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4C143A4C-B53C-4927-A72D-9BFC748F5D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19" y="51470"/>
            <a:ext cx="8064897" cy="1220742"/>
          </a:xfrm>
        </p:spPr>
        <p:txBody>
          <a:bodyPr anchor="t">
            <a:noAutofit/>
          </a:bodyPr>
          <a:lstStyle>
            <a:lvl1pPr algn="l">
              <a:defRPr sz="3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790229C2-C5E1-FB47-B63D-1D53217D56A1}"/>
              </a:ext>
            </a:extLst>
          </p:cNvPr>
          <p:cNvSpPr/>
          <p:nvPr userDrawn="1"/>
        </p:nvSpPr>
        <p:spPr>
          <a:xfrm>
            <a:off x="5" y="4855468"/>
            <a:ext cx="9143998" cy="288032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C61CD83D-74E0-4147-A780-36D6A819847B}"/>
              </a:ext>
            </a:extLst>
          </p:cNvPr>
          <p:cNvSpPr txBox="1">
            <a:spLocks/>
          </p:cNvSpPr>
          <p:nvPr userDrawn="1"/>
        </p:nvSpPr>
        <p:spPr>
          <a:xfrm>
            <a:off x="8528889" y="4855468"/>
            <a:ext cx="553158" cy="288032"/>
          </a:xfrm>
          <a:prstGeom prst="rect">
            <a:avLst/>
          </a:prstGeom>
        </p:spPr>
        <p:txBody>
          <a:bodyPr vert="horz" lIns="109002" tIns="54504" rIns="109002" bIns="545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816113">
              <a:defRPr/>
            </a:pPr>
            <a:fld id="{681F2AD3-1712-49C2-8475-EF86190A8110}" type="slidenum">
              <a:rPr lang="en-US" sz="1100" b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algn="r" defTabSz="816113">
                <a:defRPr/>
              </a:pPr>
              <a:t>‹nr.›</a:t>
            </a:fld>
            <a:endParaRPr lang="en-MY" sz="11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12936584-1BCB-AD41-A5C8-DA04E9AA9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4855467"/>
            <a:ext cx="1571084" cy="282449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MY" dirty="0"/>
              <a:t>COPYRIGHT ISIWSC2023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74B5877-A24B-3C48-9450-53C6A2F388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17" b="27914"/>
          <a:stretch/>
        </p:blipFill>
        <p:spPr>
          <a:xfrm>
            <a:off x="8526178" y="125175"/>
            <a:ext cx="438310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6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05176"/>
            <a:ext cx="8784976" cy="1196429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180035"/>
            <a:ext cx="8784976" cy="111179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6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4160" y="4767264"/>
            <a:ext cx="2133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ISIWSC2023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1036" y="4767264"/>
            <a:ext cx="2133600" cy="273844"/>
          </a:xfrm>
        </p:spPr>
        <p:txBody>
          <a:bodyPr/>
          <a:lstStyle/>
          <a:p>
            <a:fld id="{17B0D29D-1ED6-45DB-9198-640156230535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D072675-B17D-5749-B04D-7AE8777A1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17" b="27914"/>
          <a:stretch/>
        </p:blipFill>
        <p:spPr>
          <a:xfrm>
            <a:off x="8526178" y="125175"/>
            <a:ext cx="438310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0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bg>
      <p:bgPr>
        <a:solidFill>
          <a:srgbClr val="E63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05176"/>
            <a:ext cx="8784976" cy="1196429"/>
          </a:xfrm>
        </p:spPr>
        <p:txBody>
          <a:bodyPr anchor="t"/>
          <a:lstStyle>
            <a:lvl1pPr algn="l">
              <a:defRPr sz="4000" b="1" i="0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180035"/>
            <a:ext cx="8784976" cy="111179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68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6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4160" y="4767264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ISIWSC2023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1036" y="4767264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B0D29D-1ED6-45DB-9198-640156230535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F3C2971-3C11-DB40-AEA2-F8F3B90781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1598"/>
          <a:stretch/>
        </p:blipFill>
        <p:spPr>
          <a:xfrm>
            <a:off x="8522297" y="125175"/>
            <a:ext cx="531413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8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3">
    <p:bg>
      <p:bgPr>
        <a:solidFill>
          <a:srgbClr val="E63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05176"/>
            <a:ext cx="8784976" cy="1196429"/>
          </a:xfrm>
        </p:spPr>
        <p:txBody>
          <a:bodyPr anchor="t"/>
          <a:lstStyle>
            <a:lvl1pPr algn="l">
              <a:defRPr sz="4000" b="1" i="0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180035"/>
            <a:ext cx="8784976" cy="111179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68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6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4160" y="4767264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ISIWSC2023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1036" y="4767264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B0D29D-1ED6-45DB-9198-640156230535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C39A520-D812-7E47-94E2-B7D5C5C3BE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835" y="267494"/>
            <a:ext cx="3343435" cy="121784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B747EB3-130B-A54B-A404-AFB21C8A37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66095" y="195486"/>
            <a:ext cx="404847" cy="40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91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4">
    <p:bg>
      <p:bgPr>
        <a:solidFill>
          <a:srgbClr val="0000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05176"/>
            <a:ext cx="8784976" cy="1196429"/>
          </a:xfrm>
        </p:spPr>
        <p:txBody>
          <a:bodyPr anchor="t"/>
          <a:lstStyle>
            <a:lvl1pPr algn="l">
              <a:defRPr sz="4000" b="1" i="0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180035"/>
            <a:ext cx="8784976" cy="111179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68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6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4160" y="4767264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ISIWSC2023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1036" y="4767264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B0D29D-1ED6-45DB-9198-640156230535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C39A520-D812-7E47-94E2-B7D5C5C3BE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835" y="267494"/>
            <a:ext cx="3343435" cy="121784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B747EB3-130B-A54B-A404-AFB21C8A37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66095" y="195486"/>
            <a:ext cx="404847" cy="40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6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5">
    <p:bg>
      <p:bgPr>
        <a:solidFill>
          <a:srgbClr val="3505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05176"/>
            <a:ext cx="8784976" cy="1196429"/>
          </a:xfrm>
        </p:spPr>
        <p:txBody>
          <a:bodyPr anchor="t"/>
          <a:lstStyle>
            <a:lvl1pPr algn="l">
              <a:defRPr sz="4000" b="1" i="0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180035"/>
            <a:ext cx="8784976" cy="111179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68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6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4160" y="4767264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ISIWSC2023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1036" y="4767264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B0D29D-1ED6-45DB-9198-640156230535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C39A520-D812-7E47-94E2-B7D5C5C3BE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835" y="267494"/>
            <a:ext cx="3343435" cy="121784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B747EB3-130B-A54B-A404-AFB21C8A37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66095" y="195486"/>
            <a:ext cx="404847" cy="40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5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74" tIns="45688" rIns="91374" bIns="45688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3"/>
          </a:xfrm>
          <a:prstGeom prst="rect">
            <a:avLst/>
          </a:prstGeom>
        </p:spPr>
        <p:txBody>
          <a:bodyPr vert="horz" lIns="91374" tIns="45688" rIns="91374" bIns="4568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74" tIns="45688" rIns="91374" bIns="4568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03888" y="4767264"/>
            <a:ext cx="2895600" cy="273844"/>
          </a:xfrm>
          <a:prstGeom prst="rect">
            <a:avLst/>
          </a:prstGeom>
        </p:spPr>
        <p:txBody>
          <a:bodyPr vert="horz" lIns="91374" tIns="45688" rIns="91374" bIns="45688" rtlCol="0" anchor="ctr"/>
          <a:lstStyle>
            <a:lvl1pPr algn="ctr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MY" dirty="0"/>
              <a:t>Copyright ISIWSC2023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74" tIns="45688" rIns="91374" bIns="4568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B0D29D-1ED6-45DB-9198-64015623053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08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50" r:id="rId3"/>
    <p:sldLayoutId id="2147483676" r:id="rId4"/>
    <p:sldLayoutId id="2147483651" r:id="rId5"/>
    <p:sldLayoutId id="2147483682" r:id="rId6"/>
    <p:sldLayoutId id="2147483683" r:id="rId7"/>
    <p:sldLayoutId id="2147483684" r:id="rId8"/>
    <p:sldLayoutId id="2147483685" r:id="rId9"/>
    <p:sldLayoutId id="2147483652" r:id="rId10"/>
    <p:sldLayoutId id="2147483653" r:id="rId11"/>
    <p:sldLayoutId id="2147483654" r:id="rId12"/>
    <p:sldLayoutId id="2147483656" r:id="rId13"/>
    <p:sldLayoutId id="2147483678" r:id="rId14"/>
    <p:sldLayoutId id="2147483657" r:id="rId15"/>
    <p:sldLayoutId id="2147483658" r:id="rId16"/>
    <p:sldLayoutId id="2147483679" r:id="rId17"/>
    <p:sldLayoutId id="2147483659" r:id="rId18"/>
    <p:sldLayoutId id="2147483655" r:id="rId19"/>
    <p:sldLayoutId id="2147483660" r:id="rId20"/>
    <p:sldLayoutId id="2147483677" r:id="rId21"/>
    <p:sldLayoutId id="2147483680" r:id="rId22"/>
    <p:sldLayoutId id="2147483686" r:id="rId23"/>
    <p:sldLayoutId id="2147483687" r:id="rId24"/>
  </p:sldLayoutIdLst>
  <p:hf sldNum="0" hdr="0" dt="0"/>
  <p:txStyles>
    <p:titleStyle>
      <a:lvl1pPr algn="ctr" defTabSz="913737" rtl="0" eaLnBrk="1" latinLnBrk="0" hangingPunct="1">
        <a:spcBef>
          <a:spcPct val="0"/>
        </a:spcBef>
        <a:buNone/>
        <a:defRPr lang="en-US" sz="4400" b="0" i="0" kern="1200" baseline="0" dirty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650" indent="-342650" algn="l" defTabSz="913737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412" indent="-285544" algn="l" defTabSz="91373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170" indent="-228432" algn="l" defTabSz="9137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036" indent="-228432" algn="l" defTabSz="91373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5907" indent="-228432" algn="l" defTabSz="91373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2772" indent="-228432" algn="l" defTabSz="9137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41" indent="-228432" algn="l" defTabSz="9137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09" indent="-228432" algn="l" defTabSz="9137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76" indent="-228432" algn="l" defTabSz="9137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4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73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0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73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3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.tif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C76556-7CC4-8449-A343-81F83ED16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355726"/>
            <a:ext cx="8784976" cy="1196429"/>
          </a:xfrm>
        </p:spPr>
        <p:txBody>
          <a:bodyPr>
            <a:normAutofit/>
          </a:bodyPr>
          <a:lstStyle/>
          <a:p>
            <a:r>
              <a:rPr lang="nl-NL" sz="6600" dirty="0" err="1"/>
              <a:t>Welcome</a:t>
            </a:r>
            <a:r>
              <a:rPr lang="nl-NL" sz="6600" dirty="0"/>
              <a:t>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286B4B7-F00C-1040-AFAF-5711C53CF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ISIWSC2023</a:t>
            </a:r>
          </a:p>
        </p:txBody>
      </p:sp>
    </p:spTree>
    <p:extLst>
      <p:ext uri="{BB962C8B-B14F-4D97-AF65-F5344CB8AC3E}">
        <p14:creationId xmlns:p14="http://schemas.microsoft.com/office/powerpoint/2010/main" val="815588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23B61-6F65-6148-A3B5-4C5DB1422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E1D8291-099E-2342-8A11-8EA223295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1FC2A8-B5A5-F440-977C-161F113991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A1A5CB3-D7EC-0A41-A640-96DA1F5F16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334C625-54C7-624F-A6B9-44689A01EDA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C59D09E0-21F7-9A45-9CF4-B41D5DB8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COPYRIGHT ISIWSC2023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94773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00BAED-7465-B844-A5CC-32A6F1723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C6841E-B37F-6E40-ADEA-443E9A30C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8304F85-D9B8-734C-A674-BF2B9972E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010CFD-B9C4-B146-A727-82BAB455F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COPYRIGHT ISIWSC2023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56981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62A712-8CC0-8E4C-B390-7E525284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051DDC3-8DA3-B944-9D4C-1839D8ECD9C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5C28E11-BCF0-4A47-A65C-51A69B866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E3B951-DF6B-5D4B-AF21-AE225CC99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COPYRIGHT ISIWSC2023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58311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02D7F-4683-014F-A066-797DBCFBA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B7CC10C-F082-7941-B949-431EF67E2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5404AF8-50ED-2447-AE8F-C8723DB8D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COPYRIGHT ISIWSC2023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34274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326BAFBD-E295-5F43-8D54-4F6942A3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COPYRIGHT ISIWSC2023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81250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3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C76556-7CC4-8449-A343-81F83ED16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355726"/>
            <a:ext cx="8784976" cy="1196429"/>
          </a:xfrm>
        </p:spPr>
        <p:txBody>
          <a:bodyPr>
            <a:normAutofit/>
          </a:bodyPr>
          <a:lstStyle/>
          <a:p>
            <a:r>
              <a:rPr lang="nl-NL" sz="6600" dirty="0"/>
              <a:t>THANK YOU.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286B4B7-F00C-1040-AFAF-5711C53CF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ISIWSC2023</a:t>
            </a:r>
          </a:p>
        </p:txBody>
      </p:sp>
    </p:spTree>
    <p:extLst>
      <p:ext uri="{BB962C8B-B14F-4D97-AF65-F5344CB8AC3E}">
        <p14:creationId xmlns:p14="http://schemas.microsoft.com/office/powerpoint/2010/main" val="1807150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C76556-7CC4-8449-A343-81F83ED16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355726"/>
            <a:ext cx="8784976" cy="1196429"/>
          </a:xfrm>
        </p:spPr>
        <p:txBody>
          <a:bodyPr>
            <a:normAutofit/>
          </a:bodyPr>
          <a:lstStyle/>
          <a:p>
            <a:r>
              <a:rPr lang="nl-NL" sz="6600" dirty="0"/>
              <a:t>THANK YOU.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286B4B7-F00C-1040-AFAF-5711C53CF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ISIWSC2023</a:t>
            </a:r>
          </a:p>
        </p:txBody>
      </p:sp>
    </p:spTree>
    <p:extLst>
      <p:ext uri="{BB962C8B-B14F-4D97-AF65-F5344CB8AC3E}">
        <p14:creationId xmlns:p14="http://schemas.microsoft.com/office/powerpoint/2010/main" val="2518363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C76556-7CC4-8449-A343-81F83ED16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355726"/>
            <a:ext cx="8784976" cy="1196429"/>
          </a:xfrm>
        </p:spPr>
        <p:txBody>
          <a:bodyPr>
            <a:normAutofit/>
          </a:bodyPr>
          <a:lstStyle/>
          <a:p>
            <a:r>
              <a:rPr lang="nl-NL" sz="6600" dirty="0"/>
              <a:t>THANK YOU.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286B4B7-F00C-1040-AFAF-5711C53CF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ISIWSC2023</a:t>
            </a:r>
          </a:p>
        </p:txBody>
      </p:sp>
    </p:spTree>
    <p:extLst>
      <p:ext uri="{BB962C8B-B14F-4D97-AF65-F5344CB8AC3E}">
        <p14:creationId xmlns:p14="http://schemas.microsoft.com/office/powerpoint/2010/main" val="4072478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5574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816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C76556-7CC4-8449-A343-81F83ED16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355726"/>
            <a:ext cx="8784976" cy="1196429"/>
          </a:xfrm>
        </p:spPr>
        <p:txBody>
          <a:bodyPr>
            <a:normAutofit/>
          </a:bodyPr>
          <a:lstStyle/>
          <a:p>
            <a:r>
              <a:rPr lang="nl-NL" sz="6600" dirty="0" err="1"/>
              <a:t>Welcome</a:t>
            </a:r>
            <a:r>
              <a:rPr lang="nl-NL" sz="6600" dirty="0"/>
              <a:t>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286B4B7-F00C-1040-AFAF-5711C53CF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ISIWSC2023</a:t>
            </a:r>
          </a:p>
        </p:txBody>
      </p:sp>
    </p:spTree>
    <p:extLst>
      <p:ext uri="{BB962C8B-B14F-4D97-AF65-F5344CB8AC3E}">
        <p14:creationId xmlns:p14="http://schemas.microsoft.com/office/powerpoint/2010/main" val="1113169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35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2915816" y="1956777"/>
            <a:ext cx="6088984" cy="684637"/>
          </a:xfrm>
          <a:prstGeom prst="rect">
            <a:avLst/>
          </a:prstGeom>
          <a:noFill/>
        </p:spPr>
        <p:txBody>
          <a:bodyPr wrap="square" lIns="68412" tIns="34208" rIns="68412" bIns="34208" rtlCol="0" anchor="b">
            <a:spAutoFit/>
          </a:bodyPr>
          <a:lstStyle/>
          <a:p>
            <a:pPr algn="r"/>
            <a:r>
              <a:rPr lang="en-US" sz="2000" b="1" dirty="0">
                <a:solidFill>
                  <a:srgbClr val="3505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&lt;Session #&gt;</a:t>
            </a:r>
          </a:p>
          <a:p>
            <a:pPr algn="r"/>
            <a:r>
              <a:rPr lang="en-US" sz="2000" b="1" dirty="0">
                <a:solidFill>
                  <a:srgbClr val="3505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&lt;Title&gt;</a:t>
            </a:r>
            <a:endParaRPr lang="en-US" sz="2800" b="1" dirty="0">
              <a:solidFill>
                <a:srgbClr val="3505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15816" y="2990624"/>
            <a:ext cx="6101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3505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&lt;Name&gt;</a:t>
            </a:r>
          </a:p>
          <a:p>
            <a:pPr algn="r"/>
            <a:r>
              <a:rPr lang="en-US" sz="1600" dirty="0">
                <a:solidFill>
                  <a:srgbClr val="3505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&lt;Affiliation&gt;</a:t>
            </a:r>
          </a:p>
          <a:p>
            <a:pPr algn="r"/>
            <a:r>
              <a:rPr lang="en-US" sz="1600" dirty="0">
                <a:solidFill>
                  <a:srgbClr val="3505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&lt;Session Date and Time&gt;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E7ACAD0-3F8F-42CC-A7EE-AC6D00B5BAC4}"/>
              </a:ext>
            </a:extLst>
          </p:cNvPr>
          <p:cNvSpPr/>
          <p:nvPr/>
        </p:nvSpPr>
        <p:spPr>
          <a:xfrm>
            <a:off x="7282542" y="106166"/>
            <a:ext cx="864096" cy="809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dirty="0">
                <a:solidFill>
                  <a:schemeClr val="tx1"/>
                </a:solidFill>
              </a:rPr>
              <a:t>Insert your logo here</a:t>
            </a:r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EC0BAD5D-A7B8-E844-9E94-91A3A0F539C5}"/>
              </a:ext>
            </a:extLst>
          </p:cNvPr>
          <p:cNvSpPr/>
          <p:nvPr/>
        </p:nvSpPr>
        <p:spPr>
          <a:xfrm>
            <a:off x="5" y="4855468"/>
            <a:ext cx="9143998" cy="288032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2" name="AutoShape 6">
            <a:extLst>
              <a:ext uri="{FF2B5EF4-FFF2-40B4-BE49-F238E27FC236}">
                <a16:creationId xmlns:a16="http://schemas.microsoft.com/office/drawing/2014/main" id="{1F96B596-BDB3-1D44-B0EB-AB15C154E3B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51920" y="2787774"/>
            <a:ext cx="5296107" cy="0"/>
          </a:xfrm>
          <a:prstGeom prst="straightConnector1">
            <a:avLst/>
          </a:prstGeom>
          <a:noFill/>
          <a:ln w="88900" cap="rnd" algn="ctr">
            <a:solidFill>
              <a:srgbClr val="E6386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pic>
        <p:nvPicPr>
          <p:cNvPr id="46" name="Afbeelding 45">
            <a:extLst>
              <a:ext uri="{FF2B5EF4-FFF2-40B4-BE49-F238E27FC236}">
                <a16:creationId xmlns:a16="http://schemas.microsoft.com/office/drawing/2014/main" id="{9AF527A7-303E-D74B-958E-AF52FA33E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5083"/>
            <a:ext cx="2320962" cy="3672408"/>
          </a:xfrm>
          <a:prstGeom prst="rect">
            <a:avLst/>
          </a:prstGeom>
        </p:spPr>
      </p:pic>
      <p:pic>
        <p:nvPicPr>
          <p:cNvPr id="49" name="Afbeelding 48">
            <a:extLst>
              <a:ext uri="{FF2B5EF4-FFF2-40B4-BE49-F238E27FC236}">
                <a16:creationId xmlns:a16="http://schemas.microsoft.com/office/drawing/2014/main" id="{CD8FB8E7-E617-124D-9E82-0F974B5C5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79501"/>
            <a:ext cx="615780" cy="61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85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E7ACAD0-3F8F-42CC-A7EE-AC6D00B5BAC4}"/>
              </a:ext>
            </a:extLst>
          </p:cNvPr>
          <p:cNvSpPr/>
          <p:nvPr/>
        </p:nvSpPr>
        <p:spPr>
          <a:xfrm>
            <a:off x="7282542" y="106166"/>
            <a:ext cx="864096" cy="809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dirty="0">
                <a:solidFill>
                  <a:schemeClr val="tx1"/>
                </a:solidFill>
              </a:rPr>
              <a:t>Insert your logo here</a:t>
            </a:r>
          </a:p>
        </p:txBody>
      </p:sp>
      <p:pic>
        <p:nvPicPr>
          <p:cNvPr id="49" name="Afbeelding 48">
            <a:extLst>
              <a:ext uri="{FF2B5EF4-FFF2-40B4-BE49-F238E27FC236}">
                <a16:creationId xmlns:a16="http://schemas.microsoft.com/office/drawing/2014/main" id="{CD8FB8E7-E617-124D-9E82-0F974B5C5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79501"/>
            <a:ext cx="615780" cy="61578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844928A-2993-5443-A42F-FFF7ED7E76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40" y="251907"/>
            <a:ext cx="2330813" cy="3687995"/>
          </a:xfrm>
          <a:prstGeom prst="rect">
            <a:avLst/>
          </a:prstGeom>
        </p:spPr>
      </p:pic>
      <p:sp>
        <p:nvSpPr>
          <p:cNvPr id="9" name="TextBox 44">
            <a:extLst>
              <a:ext uri="{FF2B5EF4-FFF2-40B4-BE49-F238E27FC236}">
                <a16:creationId xmlns:a16="http://schemas.microsoft.com/office/drawing/2014/main" id="{48D1C8F9-4874-B347-B86E-0546FCA9A329}"/>
              </a:ext>
            </a:extLst>
          </p:cNvPr>
          <p:cNvSpPr txBox="1"/>
          <p:nvPr/>
        </p:nvSpPr>
        <p:spPr>
          <a:xfrm>
            <a:off x="2915816" y="1956777"/>
            <a:ext cx="6088984" cy="684637"/>
          </a:xfrm>
          <a:prstGeom prst="rect">
            <a:avLst/>
          </a:prstGeom>
          <a:noFill/>
        </p:spPr>
        <p:txBody>
          <a:bodyPr wrap="square" lIns="68412" tIns="34208" rIns="68412" bIns="34208" rtlCol="0" anchor="b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&lt;Session #&gt;</a:t>
            </a: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&lt;Title&gt;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47">
            <a:extLst>
              <a:ext uri="{FF2B5EF4-FFF2-40B4-BE49-F238E27FC236}">
                <a16:creationId xmlns:a16="http://schemas.microsoft.com/office/drawing/2014/main" id="{9194BCF3-0555-5340-ACDD-9BEE50381BDA}"/>
              </a:ext>
            </a:extLst>
          </p:cNvPr>
          <p:cNvSpPr txBox="1"/>
          <p:nvPr/>
        </p:nvSpPr>
        <p:spPr>
          <a:xfrm>
            <a:off x="2915816" y="2990624"/>
            <a:ext cx="6101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&lt;Name&gt;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&lt;Affiliation&gt;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&lt;Session Date and Time&gt;</a:t>
            </a:r>
          </a:p>
        </p:txBody>
      </p:sp>
      <p:cxnSp>
        <p:nvCxnSpPr>
          <p:cNvPr id="11" name="AutoShape 6">
            <a:extLst>
              <a:ext uri="{FF2B5EF4-FFF2-40B4-BE49-F238E27FC236}">
                <a16:creationId xmlns:a16="http://schemas.microsoft.com/office/drawing/2014/main" id="{311FB124-61CF-6543-AECA-DE74EB63FA7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51920" y="2787774"/>
            <a:ext cx="5296107" cy="0"/>
          </a:xfrm>
          <a:prstGeom prst="straightConnector1">
            <a:avLst/>
          </a:prstGeom>
          <a:noFill/>
          <a:ln w="88900" cap="rnd" algn="ctr">
            <a:solidFill>
              <a:srgbClr val="3505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9158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2915816" y="1967006"/>
            <a:ext cx="6088984" cy="684637"/>
          </a:xfrm>
          <a:prstGeom prst="rect">
            <a:avLst/>
          </a:prstGeom>
          <a:noFill/>
        </p:spPr>
        <p:txBody>
          <a:bodyPr wrap="square" lIns="68412" tIns="34208" rIns="68412" bIns="34208" rtlCol="0" anchor="b">
            <a:spAutoFit/>
          </a:bodyPr>
          <a:lstStyle/>
          <a:p>
            <a:pPr algn="r"/>
            <a:r>
              <a:rPr lang="en-US" sz="2000" b="1" dirty="0">
                <a:solidFill>
                  <a:srgbClr val="3505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CPS 01</a:t>
            </a:r>
          </a:p>
          <a:p>
            <a:pPr algn="r"/>
            <a:r>
              <a:rPr lang="nl-NL" sz="2000" b="1" dirty="0">
                <a:solidFill>
                  <a:srgbClr val="350559"/>
                </a:solidFill>
              </a:rPr>
              <a:t>Statistical </a:t>
            </a:r>
            <a:r>
              <a:rPr lang="nl-NL" sz="2000" b="1" dirty="0" err="1">
                <a:solidFill>
                  <a:srgbClr val="350559"/>
                </a:solidFill>
              </a:rPr>
              <a:t>Methodology</a:t>
            </a:r>
            <a:r>
              <a:rPr lang="nl-NL" sz="2000" b="1" dirty="0">
                <a:solidFill>
                  <a:srgbClr val="350559"/>
                </a:solidFill>
              </a:rPr>
              <a:t> II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15816" y="2946678"/>
            <a:ext cx="6101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solidFill>
                  <a:srgbClr val="3505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1600" dirty="0">
                <a:solidFill>
                  <a:srgbClr val="3505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An-</a:t>
            </a:r>
            <a:r>
              <a:rPr lang="en-US" sz="1600" dirty="0" err="1">
                <a:solidFill>
                  <a:srgbClr val="3505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Chiao</a:t>
            </a:r>
            <a:r>
              <a:rPr lang="en-US" sz="1600" dirty="0">
                <a:solidFill>
                  <a:srgbClr val="3505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Liu, </a:t>
            </a:r>
            <a:r>
              <a:rPr lang="en-US" sz="1600" dirty="0" err="1">
                <a:solidFill>
                  <a:srgbClr val="3505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sz="1600" dirty="0">
                <a:solidFill>
                  <a:srgbClr val="3505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505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Omololu</a:t>
            </a:r>
            <a:r>
              <a:rPr lang="en-US" sz="1600" dirty="0">
                <a:solidFill>
                  <a:srgbClr val="3505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Stephen </a:t>
            </a:r>
            <a:r>
              <a:rPr lang="en-US" sz="1600" dirty="0" err="1">
                <a:solidFill>
                  <a:srgbClr val="3505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Aluko</a:t>
            </a:r>
            <a:endParaRPr lang="en-US" sz="1600" dirty="0">
              <a:solidFill>
                <a:srgbClr val="3505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 err="1">
                <a:solidFill>
                  <a:srgbClr val="3505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1600" dirty="0">
                <a:solidFill>
                  <a:srgbClr val="3505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Marc Vidal, Karen </a:t>
            </a:r>
            <a:r>
              <a:rPr lang="en-US" sz="1600" dirty="0" err="1">
                <a:solidFill>
                  <a:srgbClr val="3505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Kafadar</a:t>
            </a:r>
            <a:r>
              <a:rPr lang="en-US" sz="1600" dirty="0">
                <a:solidFill>
                  <a:srgbClr val="3505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3505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Mária</a:t>
            </a:r>
            <a:r>
              <a:rPr lang="en-US" sz="1600" dirty="0">
                <a:solidFill>
                  <a:srgbClr val="3505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505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Pécs</a:t>
            </a:r>
            <a:endParaRPr lang="en-US" sz="1600" dirty="0">
              <a:solidFill>
                <a:srgbClr val="3505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nl-NL" sz="1600" dirty="0">
                <a:solidFill>
                  <a:srgbClr val="350559"/>
                </a:solidFill>
              </a:rPr>
              <a:t>Utrecht University</a:t>
            </a:r>
            <a:br>
              <a:rPr lang="nl-NL" sz="1600" dirty="0">
                <a:solidFill>
                  <a:srgbClr val="350559"/>
                </a:solidFill>
              </a:rPr>
            </a:br>
            <a:r>
              <a:rPr lang="en-US" sz="1600" dirty="0">
                <a:solidFill>
                  <a:srgbClr val="3505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 17 July, 8:30AM - 9:40AM</a:t>
            </a:r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EC0BAD5D-A7B8-E844-9E94-91A3A0F539C5}"/>
              </a:ext>
            </a:extLst>
          </p:cNvPr>
          <p:cNvSpPr/>
          <p:nvPr/>
        </p:nvSpPr>
        <p:spPr>
          <a:xfrm>
            <a:off x="5" y="4855468"/>
            <a:ext cx="9143998" cy="288032"/>
          </a:xfrm>
          <a:prstGeom prst="rect">
            <a:avLst/>
          </a:prstGeom>
          <a:solidFill>
            <a:srgbClr val="E6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2" name="AutoShape 6">
            <a:extLst>
              <a:ext uri="{FF2B5EF4-FFF2-40B4-BE49-F238E27FC236}">
                <a16:creationId xmlns:a16="http://schemas.microsoft.com/office/drawing/2014/main" id="{1F96B596-BDB3-1D44-B0EB-AB15C154E3B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51920" y="2787774"/>
            <a:ext cx="5296107" cy="0"/>
          </a:xfrm>
          <a:prstGeom prst="straightConnector1">
            <a:avLst/>
          </a:prstGeom>
          <a:noFill/>
          <a:ln w="88900" cap="rnd" algn="ctr">
            <a:solidFill>
              <a:srgbClr val="E6386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pic>
        <p:nvPicPr>
          <p:cNvPr id="46" name="Afbeelding 45">
            <a:extLst>
              <a:ext uri="{FF2B5EF4-FFF2-40B4-BE49-F238E27FC236}">
                <a16:creationId xmlns:a16="http://schemas.microsoft.com/office/drawing/2014/main" id="{9AF527A7-303E-D74B-958E-AF52FA33E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5083"/>
            <a:ext cx="2320962" cy="3672408"/>
          </a:xfrm>
          <a:prstGeom prst="rect">
            <a:avLst/>
          </a:prstGeom>
        </p:spPr>
      </p:pic>
      <p:pic>
        <p:nvPicPr>
          <p:cNvPr id="49" name="Afbeelding 48">
            <a:extLst>
              <a:ext uri="{FF2B5EF4-FFF2-40B4-BE49-F238E27FC236}">
                <a16:creationId xmlns:a16="http://schemas.microsoft.com/office/drawing/2014/main" id="{CD8FB8E7-E617-124D-9E82-0F974B5C5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79501"/>
            <a:ext cx="615780" cy="615780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E360CEA5-1DA8-054C-9FDB-01C2A3462A20}"/>
              </a:ext>
            </a:extLst>
          </p:cNvPr>
          <p:cNvSpPr txBox="1"/>
          <p:nvPr/>
        </p:nvSpPr>
        <p:spPr>
          <a:xfrm>
            <a:off x="2740054" y="568578"/>
            <a:ext cx="43749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i="1" dirty="0">
                <a:solidFill>
                  <a:srgbClr val="FF0000"/>
                </a:solidFill>
              </a:rPr>
              <a:t>Example 1</a:t>
            </a:r>
            <a:endParaRPr lang="en-MY" sz="6600" b="1" i="1" dirty="0">
              <a:solidFill>
                <a:srgbClr val="FF0000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B17D8C3-39D2-D049-B296-F3AE198E2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272" y="7434"/>
            <a:ext cx="1710302" cy="10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15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2915816" y="1967006"/>
            <a:ext cx="6088984" cy="684637"/>
          </a:xfrm>
          <a:prstGeom prst="rect">
            <a:avLst/>
          </a:prstGeom>
          <a:noFill/>
        </p:spPr>
        <p:txBody>
          <a:bodyPr wrap="square" lIns="68412" tIns="34208" rIns="68412" bIns="34208" rtlCol="0" anchor="b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CPS 01</a:t>
            </a:r>
          </a:p>
          <a:p>
            <a:pPr algn="r"/>
            <a:r>
              <a:rPr lang="nl-NL" sz="2000" b="1" dirty="0">
                <a:solidFill>
                  <a:schemeClr val="bg1"/>
                </a:solidFill>
              </a:rPr>
              <a:t>Statistical </a:t>
            </a:r>
            <a:r>
              <a:rPr lang="nl-NL" sz="2000" b="1" dirty="0" err="1">
                <a:solidFill>
                  <a:schemeClr val="bg1"/>
                </a:solidFill>
              </a:rPr>
              <a:t>Methodology</a:t>
            </a:r>
            <a:r>
              <a:rPr lang="nl-NL" sz="2000" b="1" dirty="0">
                <a:solidFill>
                  <a:schemeClr val="bg1"/>
                </a:solidFill>
              </a:rPr>
              <a:t> II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15816" y="2946678"/>
            <a:ext cx="6101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An-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Chiao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Liu,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Omololu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Stephen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Aluko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Marc Vidal, Karen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Kafadar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Mária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Pécs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nl-NL" sz="1600" dirty="0">
                <a:solidFill>
                  <a:schemeClr val="bg1"/>
                </a:solidFill>
              </a:rPr>
              <a:t>Utrecht University</a:t>
            </a:r>
            <a:br>
              <a:rPr lang="nl-NL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 17 July, 8:30AM - 9:40AM</a:t>
            </a:r>
          </a:p>
        </p:txBody>
      </p:sp>
      <p:cxnSp>
        <p:nvCxnSpPr>
          <p:cNvPr id="42" name="AutoShape 6">
            <a:extLst>
              <a:ext uri="{FF2B5EF4-FFF2-40B4-BE49-F238E27FC236}">
                <a16:creationId xmlns:a16="http://schemas.microsoft.com/office/drawing/2014/main" id="{1F96B596-BDB3-1D44-B0EB-AB15C154E3B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51920" y="2787774"/>
            <a:ext cx="5296107" cy="0"/>
          </a:xfrm>
          <a:prstGeom prst="straightConnector1">
            <a:avLst/>
          </a:prstGeom>
          <a:noFill/>
          <a:ln w="88900" cap="rnd" algn="ctr">
            <a:solidFill>
              <a:srgbClr val="3505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sp>
        <p:nvSpPr>
          <p:cNvPr id="9" name="TextBox 1">
            <a:extLst>
              <a:ext uri="{FF2B5EF4-FFF2-40B4-BE49-F238E27FC236}">
                <a16:creationId xmlns:a16="http://schemas.microsoft.com/office/drawing/2014/main" id="{E360CEA5-1DA8-054C-9FDB-01C2A3462A20}"/>
              </a:ext>
            </a:extLst>
          </p:cNvPr>
          <p:cNvSpPr txBox="1"/>
          <p:nvPr/>
        </p:nvSpPr>
        <p:spPr>
          <a:xfrm>
            <a:off x="2740054" y="568578"/>
            <a:ext cx="43749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i="1" dirty="0">
                <a:solidFill>
                  <a:srgbClr val="CCFF99"/>
                </a:solidFill>
              </a:rPr>
              <a:t>Example 2</a:t>
            </a:r>
            <a:endParaRPr lang="en-MY" sz="6600" b="1" i="1" dirty="0">
              <a:solidFill>
                <a:srgbClr val="CCFF99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B17D8C3-39D2-D049-B296-F3AE198E2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7434"/>
            <a:ext cx="1710302" cy="105768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BFA299C-A653-C040-9BB5-8A39F9CF48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79501"/>
            <a:ext cx="615780" cy="61578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5F06E05-6DF5-DE48-8C5D-AD00CB67D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40" y="251907"/>
            <a:ext cx="2330813" cy="368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32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2796E4-B79C-9746-A326-71F9DB337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Outline/Content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7F624E6-ECC4-FC4D-86E0-DAAB1D0C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COPYRIGHT ISIWSC2023</a:t>
            </a:r>
            <a:endParaRPr lang="en-MY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B0CE994-CBD2-C04D-BCDF-8FA731CF50E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7230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ADFE77-8A6A-AC42-ABB4-26D6D654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37D7193-DCBD-3A42-8305-6DC45B1B8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COPYRIGHT ISIWSC2023</a:t>
            </a:r>
            <a:endParaRPr lang="en-MY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9753F94-0832-B642-9B2D-1FE8522E4AD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4046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59CB53-53DC-174E-8EFA-753DB8D6C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72F16B8-9E45-6746-9327-95A53BD5D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COPYRIGHT ISIWSC2023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56151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10156</TotalTime>
  <Words>158</Words>
  <Application>Microsoft Macintosh PowerPoint</Application>
  <PresentationFormat>Diavoorstelling (16:9)</PresentationFormat>
  <Paragraphs>47</Paragraphs>
  <Slides>20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Welcome.</vt:lpstr>
      <vt:lpstr>Welcome.</vt:lpstr>
      <vt:lpstr>PowerPoint-presentatie</vt:lpstr>
      <vt:lpstr>PowerPoint-presentatie</vt:lpstr>
      <vt:lpstr>PowerPoint-presentatie</vt:lpstr>
      <vt:lpstr>PowerPoint-presentatie</vt:lpstr>
      <vt:lpstr>Outline/Content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THANK YOU.</vt:lpstr>
      <vt:lpstr>THANK YOU.</vt:lpstr>
      <vt:lpstr>THANK YOU.</vt:lpstr>
      <vt:lpstr>PowerPoint-presentatie</vt:lpstr>
      <vt:lpstr>PowerPoint-presentatie</vt:lpstr>
      <vt:lpstr>PowerPoint-presentatie</vt:lpstr>
    </vt:vector>
  </TitlesOfParts>
  <Manager>Sham Ramessar</Manager>
  <Company>International Statistical Institute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World Statistics Congress</dc:creator>
  <cp:keywords/>
  <dc:description/>
  <cp:lastModifiedBy>S R</cp:lastModifiedBy>
  <cp:revision>787</cp:revision>
  <cp:lastPrinted>2017-11-25T04:58:04Z</cp:lastPrinted>
  <dcterms:created xsi:type="dcterms:W3CDTF">2017-09-19T02:31:42Z</dcterms:created>
  <dcterms:modified xsi:type="dcterms:W3CDTF">2023-05-30T20:13:36Z</dcterms:modified>
  <cp:category/>
</cp:coreProperties>
</file>